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0" r:id="rId4"/>
    <p:sldId id="349" r:id="rId5"/>
    <p:sldId id="348" r:id="rId6"/>
    <p:sldId id="347" r:id="rId7"/>
    <p:sldId id="346" r:id="rId8"/>
    <p:sldId id="345" r:id="rId9"/>
    <p:sldId id="344" r:id="rId10"/>
    <p:sldId id="343" r:id="rId11"/>
    <p:sldId id="342" r:id="rId12"/>
    <p:sldId id="341" r:id="rId13"/>
    <p:sldId id="340" r:id="rId14"/>
    <p:sldId id="339" r:id="rId15"/>
    <p:sldId id="338" r:id="rId16"/>
    <p:sldId id="337" r:id="rId17"/>
    <p:sldId id="336" r:id="rId18"/>
    <p:sldId id="335" r:id="rId19"/>
    <p:sldId id="334" r:id="rId20"/>
    <p:sldId id="333" r:id="rId21"/>
    <p:sldId id="332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0" userDrawn="1">
          <p15:clr>
            <a:srgbClr val="A4A3A4"/>
          </p15:clr>
        </p15:guide>
        <p15:guide id="2" pos="381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80"/>
        <p:guide pos="381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8195" y="3004820"/>
            <a:ext cx="5514975" cy="8477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521" y="827999"/>
            <a:ext cx="1026495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618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24761" y="3203804"/>
            <a:ext cx="438095" cy="400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764499"/>
            <a:ext cx="1020871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40699" y="4036517"/>
            <a:ext cx="423112" cy="378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16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67619" y="990046"/>
            <a:ext cx="447619" cy="400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656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53333" y="4001499"/>
            <a:ext cx="380952" cy="419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807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77142" y="990450"/>
            <a:ext cx="447619" cy="40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886" y="827999"/>
            <a:ext cx="1064622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72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36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176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76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46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105" y="3789004"/>
            <a:ext cx="10800000" cy="875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472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217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72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644" y="827999"/>
            <a:ext cx="1020871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401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67865" y="762000"/>
            <a:ext cx="9493250" cy="704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1846580"/>
            <a:ext cx="10925175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81990" y="2853690"/>
            <a:ext cx="10838180" cy="60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681990" y="3790315"/>
            <a:ext cx="10838815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681990" y="4786630"/>
            <a:ext cx="10752455" cy="670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681990" y="5641340"/>
            <a:ext cx="10750550" cy="783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23" grpId="0" bldLvl="0" animBg="1"/>
      <p:bldP spid="30" grpId="0" bldLvl="0" animBg="1"/>
      <p:bldP spid="36" grpId="0" bldLvl="0" animBg="1"/>
      <p:bldP spid="4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72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810260"/>
            <a:ext cx="10808335" cy="69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2000893"/>
            <a:ext cx="228571" cy="76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1934210"/>
            <a:ext cx="10808335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90" y="2792095"/>
            <a:ext cx="10748010" cy="72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81990" y="3874770"/>
            <a:ext cx="10904220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681990" y="4876800"/>
            <a:ext cx="9965055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animBg="1"/>
      <p:bldP spid="11" grpId="0" bldLvl="0" animBg="1"/>
      <p:bldP spid="19" grpId="0" bldLvl="0" animBg="1"/>
      <p:bldP spid="27" grpId="0" bldLvl="0" animBg="1"/>
      <p:bldP spid="3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77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62857" y="3000082"/>
            <a:ext cx="380952" cy="419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77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77142" y="1104247"/>
            <a:ext cx="447619" cy="409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77142" y="3466644"/>
            <a:ext cx="447619" cy="400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77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05714" y="1142350"/>
            <a:ext cx="380952" cy="419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05714" y="3504747"/>
            <a:ext cx="380952" cy="419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974" y="827999"/>
            <a:ext cx="1069205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16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24761" y="951961"/>
            <a:ext cx="352380" cy="410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77142" y="4051019"/>
            <a:ext cx="447619" cy="400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836889"/>
            <a:ext cx="1025083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52451" y="936346"/>
            <a:ext cx="334463" cy="379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34371" y="4037616"/>
            <a:ext cx="361581" cy="397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16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24761" y="942385"/>
            <a:ext cx="352380" cy="409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2024-08-10T11:29:35Z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