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1" r:id="rId12"/>
    <p:sldId id="339" r:id="rId13"/>
    <p:sldId id="337" r:id="rId14"/>
    <p:sldId id="335" r:id="rId15"/>
    <p:sldId id="334" r:id="rId16"/>
    <p:sldId id="332" r:id="rId17"/>
    <p:sldId id="330" r:id="rId18"/>
    <p:sldId id="328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3057525"/>
            <a:ext cx="777748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60" y="827999"/>
            <a:ext cx="103718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27999"/>
            <a:ext cx="10508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3804" y="957780"/>
            <a:ext cx="352131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1604" y="4072548"/>
            <a:ext cx="324332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49193"/>
            <a:ext cx="419047" cy="37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3814650"/>
            <a:ext cx="419047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5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932801"/>
            <a:ext cx="371428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7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971105"/>
            <a:ext cx="333333" cy="37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1857454"/>
            <a:ext cx="304761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2857" y="4707521"/>
            <a:ext cx="361904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248" y="827999"/>
            <a:ext cx="78355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6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15238" y="3909674"/>
            <a:ext cx="666666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571" y="4558447"/>
            <a:ext cx="1009523" cy="27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0000" y="5207221"/>
            <a:ext cx="771428" cy="27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999974"/>
            <a:ext cx="400000" cy="27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904" y="1649658"/>
            <a:ext cx="1228571" cy="33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47" y="2299342"/>
            <a:ext cx="2409523" cy="33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3581421"/>
            <a:ext cx="571428" cy="2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4877149"/>
            <a:ext cx="1847619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923252"/>
            <a:ext cx="1828571" cy="27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380" y="2285371"/>
            <a:ext cx="647619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2866415"/>
            <a:ext cx="761904" cy="33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210423"/>
            <a:ext cx="971428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2" y="2210423"/>
            <a:ext cx="600000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619" y="3535645"/>
            <a:ext cx="361905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7619" y="3497509"/>
            <a:ext cx="914285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4870400"/>
            <a:ext cx="476190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1428" y="4794128"/>
            <a:ext cx="1057142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3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0490" y="1555115"/>
            <a:ext cx="48831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7619" y="1647953"/>
            <a:ext cx="590476" cy="2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5714" y="1647953"/>
            <a:ext cx="1209523" cy="2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4" y="2973229"/>
            <a:ext cx="78095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2380" y="2973229"/>
            <a:ext cx="38095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