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85908"/>
            <a:ext cx="10800000" cy="6861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119"/>
            <a:ext cx="10800000" cy="330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2607293"/>
            <a:ext cx="1257142" cy="4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9523" y="5227804"/>
            <a:ext cx="628571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836295"/>
            <a:ext cx="10800000" cy="15476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40370" y="894715"/>
            <a:ext cx="302450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00952" y="1800536"/>
            <a:ext cx="485714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5395" y="1672590"/>
            <a:ext cx="64452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1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1904" y="961445"/>
            <a:ext cx="1247619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2534208"/>
            <a:ext cx="1323809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809" y="4192757"/>
            <a:ext cx="2514285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1783008"/>
            <a:ext cx="1266666" cy="39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3396973"/>
            <a:ext cx="2714285" cy="38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3345943"/>
            <a:ext cx="1352380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904" y="3345943"/>
            <a:ext cx="1133333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800252"/>
            <a:ext cx="1590476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2610463"/>
            <a:ext cx="1190476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4230885"/>
            <a:ext cx="590476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380" y="4335736"/>
            <a:ext cx="1200001" cy="37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7619" y="4269012"/>
            <a:ext cx="523809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619" y="2676880"/>
            <a:ext cx="1323809" cy="4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3486957"/>
            <a:ext cx="2009523" cy="3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5898128"/>
            <a:ext cx="733333" cy="3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7619" y="5907659"/>
            <a:ext cx="1361904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5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809" y="4184138"/>
            <a:ext cx="371428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88041"/>
            <a:ext cx="10800000" cy="3446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1799666"/>
            <a:ext cx="390476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2599863"/>
            <a:ext cx="304761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619" y="3390533"/>
            <a:ext cx="333333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619" y="4190730"/>
            <a:ext cx="352380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1743328"/>
            <a:ext cx="295238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3353977"/>
            <a:ext cx="1180952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2380" y="4084320"/>
            <a:ext cx="18091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9047" y="1075791"/>
            <a:ext cx="1790476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3458413"/>
            <a:ext cx="1295238" cy="4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1028277"/>
            <a:ext cx="2352380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761" y="2725873"/>
            <a:ext cx="600000" cy="28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4223191"/>
            <a:ext cx="723809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67619" y="1704594"/>
            <a:ext cx="2200000" cy="47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333" y="3400615"/>
            <a:ext cx="552380" cy="28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7142" y="4887015"/>
            <a:ext cx="1961904" cy="47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12"/>
          <a:stretch>
            <a:fillRect/>
          </a:stretch>
        </p:blipFill>
        <p:spPr>
          <a:xfrm>
            <a:off x="720090" y="2061886"/>
            <a:ext cx="10800080" cy="405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29523" y="3004237"/>
            <a:ext cx="1457142" cy="3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9523" y="4652564"/>
            <a:ext cx="2609523" cy="3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80440"/>
            <a:ext cx="10800000" cy="676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999623"/>
            <a:ext cx="1352380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2639594"/>
            <a:ext cx="1457142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9047" y="4289099"/>
            <a:ext cx="1352380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1009271"/>
            <a:ext cx="1352380" cy="38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3480300"/>
            <a:ext cx="1457142" cy="38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70" y="684530"/>
            <a:ext cx="9778365" cy="148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465" y="2243455"/>
            <a:ext cx="9778365" cy="152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5955" y="3141980"/>
            <a:ext cx="131953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70" y="3803015"/>
            <a:ext cx="9778365" cy="297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22475" y="5401310"/>
            <a:ext cx="122428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1535" y="5401310"/>
            <a:ext cx="102616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4385" y="5401310"/>
            <a:ext cx="108648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79800" y="6231255"/>
            <a:ext cx="58610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" y="756285"/>
            <a:ext cx="10065385" cy="31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2970" y="2401570"/>
            <a:ext cx="125158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765" y="2401570"/>
            <a:ext cx="111823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4070" y="3166110"/>
            <a:ext cx="59499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3"/>
          <a:stretch>
            <a:fillRect/>
          </a:stretch>
        </p:blipFill>
        <p:spPr>
          <a:xfrm>
            <a:off x="1062990" y="3898900"/>
            <a:ext cx="10065385" cy="284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84070" y="5499100"/>
            <a:ext cx="125158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3900" y="5499100"/>
            <a:ext cx="105600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2600" y="5499100"/>
            <a:ext cx="111823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2632530"/>
            <a:ext cx="1457142" cy="38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2632530"/>
            <a:ext cx="1200000" cy="38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238" y="2737555"/>
            <a:ext cx="647618" cy="37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0"/>
          <a:stretch>
            <a:fillRect/>
          </a:stretch>
        </p:blipFill>
        <p:spPr>
          <a:xfrm>
            <a:off x="720090" y="2061251"/>
            <a:ext cx="10800080" cy="378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981075"/>
            <a:ext cx="10800000" cy="721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