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6" r:id="rId5"/>
    <p:sldId id="344" r:id="rId6"/>
    <p:sldId id="342" r:id="rId7"/>
    <p:sldId id="340" r:id="rId8"/>
    <p:sldId id="338" r:id="rId9"/>
    <p:sldId id="336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1380" y="3057525"/>
            <a:ext cx="534860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885190"/>
            <a:ext cx="33020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405" y="2658745"/>
            <a:ext cx="27343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238" y="4814635"/>
            <a:ext cx="2657142" cy="4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9047" y="952038"/>
            <a:ext cx="2152380" cy="4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1972975"/>
            <a:ext cx="1238095" cy="34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390" y="3841115"/>
            <a:ext cx="98501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1590" y="4718050"/>
            <a:ext cx="42043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32925"/>
            <a:ext cx="419047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24957"/>
            <a:ext cx="333333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16989"/>
            <a:ext cx="333333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909022"/>
            <a:ext cx="361904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901054"/>
            <a:ext cx="333333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23288"/>
            <a:ext cx="419047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1904773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05317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905860"/>
            <a:ext cx="419047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877816"/>
            <a:ext cx="361904" cy="4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735330"/>
            <a:ext cx="10201910" cy="167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2457450"/>
            <a:ext cx="10201910" cy="432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