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2" r:id="rId9"/>
    <p:sldId id="340" r:id="rId10"/>
    <p:sldId id="338" r:id="rId11"/>
    <p:sldId id="336" r:id="rId12"/>
    <p:sldId id="334" r:id="rId13"/>
    <p:sldId id="333" r:id="rId14"/>
    <p:sldId id="331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557678"/>
            <a:ext cx="10800000" cy="1742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8490" y="2568575"/>
            <a:ext cx="818515" cy="134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2" b="1677"/>
          <a:stretch>
            <a:fillRect/>
          </a:stretch>
        </p:blipFill>
        <p:spPr>
          <a:xfrm>
            <a:off x="1776413" y="816610"/>
            <a:ext cx="8639175" cy="593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70" y="827999"/>
            <a:ext cx="106484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8590" y="1768383"/>
            <a:ext cx="328656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0420" y="3498691"/>
            <a:ext cx="356826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923326"/>
            <a:ext cx="361905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951883"/>
            <a:ext cx="352380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677" y="827999"/>
            <a:ext cx="95486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4955" y="885825"/>
            <a:ext cx="61353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3030" y="1816100"/>
            <a:ext cx="599186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24480" y="2718435"/>
            <a:ext cx="696976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72080" y="3627755"/>
            <a:ext cx="67773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828736"/>
            <a:ext cx="2000000" cy="4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5733967"/>
            <a:ext cx="2400000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1016635" y="767080"/>
            <a:ext cx="10158730" cy="592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1380" y="926465"/>
            <a:ext cx="151384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5360" y="1705610"/>
            <a:ext cx="195262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2095" y="2502535"/>
            <a:ext cx="165735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0840" y="4312920"/>
            <a:ext cx="10121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6430" y="5191125"/>
            <a:ext cx="14598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6890" y="6167120"/>
            <a:ext cx="101219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67619" y="3259696"/>
            <a:ext cx="1590476" cy="2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3946293"/>
            <a:ext cx="1095238" cy="3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8571" y="4642427"/>
            <a:ext cx="1142857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951951"/>
            <a:ext cx="1409523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2258221"/>
            <a:ext cx="580952" cy="2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70" y="800059"/>
            <a:ext cx="107790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2670" y="3539093"/>
            <a:ext cx="1093116" cy="33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626" y="4185809"/>
            <a:ext cx="874493" cy="27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8111" y="4918120"/>
            <a:ext cx="769934" cy="25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6311" y="5488752"/>
            <a:ext cx="779439" cy="28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4088" y="6144979"/>
            <a:ext cx="969547" cy="27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266736"/>
            <a:ext cx="1161904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000" y="2119630"/>
            <a:ext cx="48450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7619" y="3600664"/>
            <a:ext cx="771428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8571" y="3600664"/>
            <a:ext cx="390476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428" y="4877425"/>
            <a:ext cx="304761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5714" y="4877425"/>
            <a:ext cx="923809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1620398"/>
            <a:ext cx="1466666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047" y="1620398"/>
            <a:ext cx="666666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9047" y="2995164"/>
            <a:ext cx="1133333" cy="2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428" y="2918788"/>
            <a:ext cx="847619" cy="2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3" y="827999"/>
            <a:ext cx="99829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889"/>
            <a:ext cx="106484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2580" y="959139"/>
            <a:ext cx="328656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6885" y="2661235"/>
            <a:ext cx="356826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4684" y="3535792"/>
            <a:ext cx="291095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0756" y="4391542"/>
            <a:ext cx="413167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4388" y="5247292"/>
            <a:ext cx="300485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