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40300"/>
            <a:ext cx="10800000" cy="5773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735330"/>
            <a:ext cx="9299575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2525" y="1406525"/>
            <a:ext cx="81514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0020" y="2264410"/>
            <a:ext cx="94329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30020" y="2957195"/>
            <a:ext cx="91687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30020" y="3714115"/>
            <a:ext cx="92081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30020" y="4559935"/>
            <a:ext cx="920813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430020" y="5248910"/>
            <a:ext cx="92081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430020" y="6069330"/>
            <a:ext cx="519239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4" grpId="0" bldLvl="0" animBg="1"/>
      <p:bldP spid="31" grpId="0" bldLvl="0" animBg="1"/>
      <p:bldP spid="40" grpId="0" bldLvl="0" animBg="1"/>
      <p:bldP spid="49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26" y="827999"/>
            <a:ext cx="101607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3809" y="4088368"/>
            <a:ext cx="790476" cy="4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4193233"/>
            <a:ext cx="1380952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6200" y="4060825"/>
            <a:ext cx="4845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5775752"/>
            <a:ext cx="790476" cy="4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4285" y="5766218"/>
            <a:ext cx="1447619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8280" y="5709920"/>
            <a:ext cx="48641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1" grpId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733672"/>
            <a:ext cx="2428571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2724143"/>
            <a:ext cx="1180952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4420192"/>
            <a:ext cx="113333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1904" y="4420192"/>
            <a:ext cx="1085714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6190" y="4420192"/>
            <a:ext cx="771428" cy="4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5714" y="5258688"/>
            <a:ext cx="1571428" cy="4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2857" y="1885641"/>
            <a:ext cx="780952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1885641"/>
            <a:ext cx="2209523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28" y="1885641"/>
            <a:ext cx="1152380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35565" y="1885950"/>
            <a:ext cx="4749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5714" y="4429700"/>
            <a:ext cx="1047619" cy="4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0000" y="4429700"/>
            <a:ext cx="2466666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2380" y="4534511"/>
            <a:ext cx="1371428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238" y="5277719"/>
            <a:ext cx="2200000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686030"/>
            <a:ext cx="1638095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2686030"/>
            <a:ext cx="828571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61" y="2733672"/>
            <a:ext cx="523809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190" y="2686030"/>
            <a:ext cx="590476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5277745"/>
            <a:ext cx="1257142" cy="33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428" y="5277745"/>
            <a:ext cx="514285" cy="33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857" y="5230103"/>
            <a:ext cx="133333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315" y="728345"/>
            <a:ext cx="9748520" cy="29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315" y="3813810"/>
            <a:ext cx="9748520" cy="290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65" y="756285"/>
            <a:ext cx="9856470" cy="272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 r="6884" b="2573"/>
          <a:stretch>
            <a:fillRect/>
          </a:stretch>
        </p:blipFill>
        <p:spPr>
          <a:xfrm>
            <a:off x="2555558" y="3571875"/>
            <a:ext cx="7080885" cy="314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