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2992755"/>
            <a:ext cx="7191375" cy="871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7999"/>
            <a:ext cx="102849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0585" y="1827194"/>
            <a:ext cx="344645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6167" y="4443268"/>
            <a:ext cx="435341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0476" y="1904463"/>
            <a:ext cx="457142" cy="4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751205"/>
            <a:ext cx="8890000" cy="601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1484630"/>
            <a:ext cx="54927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1839008"/>
            <a:ext cx="361904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2848223"/>
            <a:ext cx="314285" cy="4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80" y="827999"/>
            <a:ext cx="98692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6639" y="958592"/>
            <a:ext cx="304606" cy="38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4952" y="3544343"/>
            <a:ext cx="330715" cy="38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6532" y="5268177"/>
            <a:ext cx="356824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2812815"/>
            <a:ext cx="400000" cy="4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023" y="756244"/>
            <a:ext cx="86019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674" y="756244"/>
            <a:ext cx="97926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24505" y="1787525"/>
            <a:ext cx="219075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0952" y="2887221"/>
            <a:ext cx="590476" cy="4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1904" y="4812976"/>
            <a:ext cx="3676190" cy="4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4761" y="1028172"/>
            <a:ext cx="2095238" cy="4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0230" y="3790315"/>
            <a:ext cx="95408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4898197"/>
            <a:ext cx="2790476" cy="4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028289"/>
            <a:ext cx="390476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972516"/>
            <a:ext cx="457142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907206"/>
            <a:ext cx="390476" cy="4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3851433"/>
            <a:ext cx="390476" cy="4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714" y="4805198"/>
            <a:ext cx="361904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714" y="5749425"/>
            <a:ext cx="361904" cy="41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076029"/>
            <a:ext cx="390476" cy="4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2020452"/>
            <a:ext cx="361904" cy="4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964876"/>
            <a:ext cx="457142" cy="4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853722"/>
            <a:ext cx="390476" cy="4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