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4" r:id="rId5"/>
    <p:sldId id="343" r:id="rId6"/>
    <p:sldId id="342" r:id="rId7"/>
    <p:sldId id="341" r:id="rId8"/>
    <p:sldId id="340" r:id="rId9"/>
    <p:sldId id="338" r:id="rId10"/>
    <p:sldId id="337" r:id="rId11"/>
    <p:sldId id="336" r:id="rId12"/>
    <p:sldId id="335" r:id="rId13"/>
    <p:sldId id="333" r:id="rId14"/>
    <p:sldId id="332" r:id="rId15"/>
    <p:sldId id="330" r:id="rId16"/>
    <p:sldId id="329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544997"/>
            <a:ext cx="10800000" cy="176800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617200" y="2479040"/>
            <a:ext cx="1107440" cy="141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818" y="612775"/>
            <a:ext cx="9778365" cy="3089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4"/>
          <a:stretch>
            <a:fillRect/>
          </a:stretch>
        </p:blipFill>
        <p:spPr>
          <a:xfrm>
            <a:off x="1207135" y="3769995"/>
            <a:ext cx="9778365" cy="3042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56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885249"/>
            <a:ext cx="361904" cy="39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1753542"/>
            <a:ext cx="419047" cy="38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2602752"/>
            <a:ext cx="361904" cy="39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9424"/>
            <a:ext cx="10800000" cy="2592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67619" y="3511016"/>
            <a:ext cx="361904" cy="39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6666" y="4388044"/>
            <a:ext cx="333333" cy="371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6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999540"/>
            <a:ext cx="419047" cy="38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724489"/>
            <a:ext cx="419047" cy="38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3591728"/>
            <a:ext cx="333333" cy="38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4458968"/>
            <a:ext cx="419047" cy="371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7619" y="5316677"/>
            <a:ext cx="361904" cy="390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717" y="827999"/>
            <a:ext cx="99405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405" y="755650"/>
            <a:ext cx="9521825" cy="6012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89580" y="787400"/>
            <a:ext cx="337947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14345" y="1526540"/>
            <a:ext cx="225234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89580" y="2327275"/>
            <a:ext cx="282765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039745" y="3048000"/>
            <a:ext cx="36449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143885" y="3812540"/>
            <a:ext cx="401828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58185" y="4512945"/>
            <a:ext cx="390398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989580" y="5332095"/>
            <a:ext cx="317119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023235" y="6102985"/>
            <a:ext cx="264160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5" grpId="0" bldLvl="0" animBg="1"/>
      <p:bldP spid="19" grpId="0" bldLvl="0" animBg="1"/>
      <p:bldP spid="22" grpId="0" bldLvl="0" animBg="1"/>
      <p:bldP spid="24" grpId="0" bldLvl="0" animBg="1"/>
      <p:bldP spid="2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9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24761" y="2866159"/>
            <a:ext cx="857142" cy="28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9523" y="4494783"/>
            <a:ext cx="1666666" cy="39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9047" y="4494783"/>
            <a:ext cx="1866666" cy="39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72380" y="5361478"/>
            <a:ext cx="1847619" cy="38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7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428" y="1018716"/>
            <a:ext cx="1761904" cy="4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095" y="1876943"/>
            <a:ext cx="1761904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7142" y="2725635"/>
            <a:ext cx="2257142" cy="40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72380" y="3602935"/>
            <a:ext cx="1638095" cy="47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24761" y="5328926"/>
            <a:ext cx="1114285" cy="47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1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67619" y="3247819"/>
            <a:ext cx="895238" cy="276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4761" y="4505363"/>
            <a:ext cx="1390477" cy="26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8095" y="5134135"/>
            <a:ext cx="1371428" cy="26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80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77142" y="1018880"/>
            <a:ext cx="457142" cy="20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0476" y="1648790"/>
            <a:ext cx="466666" cy="267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0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0000" y="3486300"/>
            <a:ext cx="1123809" cy="27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9047" y="4115145"/>
            <a:ext cx="1238095" cy="27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0476" y="4743991"/>
            <a:ext cx="1257142" cy="33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77142" y="5372836"/>
            <a:ext cx="1314285" cy="27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15238" y="6001681"/>
            <a:ext cx="800000" cy="343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72380" y="2877119"/>
            <a:ext cx="1161904" cy="27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1904" y="2877119"/>
            <a:ext cx="657142" cy="343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8095" y="4135183"/>
            <a:ext cx="1514285" cy="27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0000" y="4135183"/>
            <a:ext cx="1600000" cy="27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7619" y="5393248"/>
            <a:ext cx="1171428" cy="343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67619" y="5431371"/>
            <a:ext cx="371428" cy="23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3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380" y="1618761"/>
            <a:ext cx="961904" cy="27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43809" y="1618761"/>
            <a:ext cx="809523" cy="27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43809" y="2876360"/>
            <a:ext cx="904761" cy="342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5714" y="2952578"/>
            <a:ext cx="619047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9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2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4394927"/>
            <a:ext cx="361904" cy="39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77142" y="5262816"/>
            <a:ext cx="304761" cy="38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9523" y="1018871"/>
            <a:ext cx="285714" cy="372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86666" y="2736722"/>
            <a:ext cx="333333" cy="38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2380" y="3595648"/>
            <a:ext cx="419048" cy="38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2024-08-11T06:44:24Z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