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39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8" r:id="rId18"/>
    <p:sldId id="327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245" y="3064510"/>
            <a:ext cx="7762875" cy="728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2727132"/>
            <a:ext cx="361904" cy="39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761" y="3595580"/>
            <a:ext cx="285714" cy="3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2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5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54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56"/>
          <a:stretch>
            <a:fillRect/>
          </a:stretch>
        </p:blipFill>
        <p:spPr>
          <a:xfrm>
            <a:off x="720090" y="862330"/>
            <a:ext cx="10800080" cy="7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56"/>
          <a:stretch>
            <a:fillRect/>
          </a:stretch>
        </p:blipFill>
        <p:spPr>
          <a:xfrm>
            <a:off x="720090" y="862330"/>
            <a:ext cx="10800080" cy="7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932856"/>
            <a:ext cx="419047" cy="3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2734502"/>
            <a:ext cx="361904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56244"/>
            <a:ext cx="103795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3287" y="930178"/>
            <a:ext cx="402731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9052" y="5269385"/>
            <a:ext cx="320354" cy="35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800648"/>
            <a:ext cx="361905" cy="39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3809" y="3723348"/>
            <a:ext cx="638095" cy="26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6666" y="3713824"/>
            <a:ext cx="685714" cy="2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6666" y="4961491"/>
            <a:ext cx="1380952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33" y="990399"/>
            <a:ext cx="1523809" cy="26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333" y="2194073"/>
            <a:ext cx="1619047" cy="27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397746"/>
            <a:ext cx="685714" cy="27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00" y="756244"/>
            <a:ext cx="104213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1133" y="3257961"/>
            <a:ext cx="928184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1915" y="4426043"/>
            <a:ext cx="1075223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0882" y="5079065"/>
            <a:ext cx="882234" cy="24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4961" y="5594124"/>
            <a:ext cx="1847179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4597" y="6173566"/>
            <a:ext cx="569776" cy="32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7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780570"/>
            <a:ext cx="1228571" cy="27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1428" y="2780570"/>
            <a:ext cx="590476" cy="26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5199853"/>
            <a:ext cx="1133333" cy="26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9523" y="5199853"/>
            <a:ext cx="876190" cy="26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2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9523" y="1609034"/>
            <a:ext cx="742857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1428" y="1542360"/>
            <a:ext cx="1733333" cy="2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9523" y="2742488"/>
            <a:ext cx="885714" cy="27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5555" y="2653030"/>
            <a:ext cx="51117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424"/>
            <a:ext cx="7200000" cy="1142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39210" y="3938462"/>
            <a:ext cx="1009523" cy="39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4020" y="4037965"/>
            <a:ext cx="122047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829" y="827999"/>
            <a:ext cx="98963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4481725"/>
            <a:ext cx="333333" cy="3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1866697"/>
            <a:ext cx="371428" cy="38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0952" y="3591507"/>
            <a:ext cx="390476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5714" y="4477736"/>
            <a:ext cx="419047" cy="38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2024-08-11T04:51:46Z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