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72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3007360"/>
            <a:ext cx="4819650" cy="843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44" y="82799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3220371"/>
            <a:ext cx="438095" cy="4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7999"/>
            <a:ext cx="101530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9791" y="4080035"/>
            <a:ext cx="331273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904298"/>
            <a:ext cx="447619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97416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0894" y="4075589"/>
            <a:ext cx="343620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71055"/>
            <a:ext cx="447619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14" y="827999"/>
            <a:ext cx="96283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117" y="827999"/>
            <a:ext cx="98837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50" y="827999"/>
            <a:ext cx="10350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304290" y="786765"/>
            <a:ext cx="9583420" cy="590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27"/>
          <a:stretch>
            <a:fillRect/>
          </a:stretch>
        </p:blipFill>
        <p:spPr>
          <a:xfrm>
            <a:off x="689015" y="908685"/>
            <a:ext cx="10800000" cy="402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988060"/>
            <a:ext cx="33318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975" y="1921510"/>
            <a:ext cx="1081849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3079115"/>
            <a:ext cx="1087755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140835"/>
            <a:ext cx="1086421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3"/>
          <a:stretch>
            <a:fillRect/>
          </a:stretch>
        </p:blipFill>
        <p:spPr>
          <a:xfrm>
            <a:off x="696000" y="1064301"/>
            <a:ext cx="10800000" cy="297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46760" y="1118235"/>
            <a:ext cx="107492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2118995"/>
            <a:ext cx="1092327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975" y="3243580"/>
            <a:ext cx="61201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104701"/>
            <a:ext cx="342857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09044"/>
            <a:ext cx="447619" cy="4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381697"/>
            <a:ext cx="352380" cy="4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09044"/>
            <a:ext cx="380952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391225"/>
            <a:ext cx="352380" cy="4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65" y="756244"/>
            <a:ext cx="10738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23304"/>
            <a:ext cx="447619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982598"/>
            <a:ext cx="380952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95" y="836889"/>
            <a:ext cx="10070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408" y="1023598"/>
            <a:ext cx="355229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408" y="4090961"/>
            <a:ext cx="355229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23311"/>
            <a:ext cx="352380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