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02399"/>
            <a:ext cx="10800000" cy="6532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13" y="756285"/>
            <a:ext cx="10036175" cy="64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0981" b="4134"/>
          <a:stretch>
            <a:fillRect/>
          </a:stretch>
        </p:blipFill>
        <p:spPr>
          <a:xfrm>
            <a:off x="2306320" y="1410970"/>
            <a:ext cx="7579360" cy="518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718945"/>
            <a:ext cx="88023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620010"/>
            <a:ext cx="941260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650615"/>
            <a:ext cx="107842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25065" y="4439285"/>
            <a:ext cx="78149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5381625"/>
            <a:ext cx="1054354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2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01700"/>
            <a:ext cx="72320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837690"/>
            <a:ext cx="1057338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72665" y="2851785"/>
            <a:ext cx="780288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3799427"/>
            <a:ext cx="4219047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4" y="827999"/>
            <a:ext cx="105639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904" y="4171448"/>
            <a:ext cx="1266666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2380" y="4171448"/>
            <a:ext cx="504761" cy="37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6190" y="4171448"/>
            <a:ext cx="790476" cy="4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00952" y="4266703"/>
            <a:ext cx="1380952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1795" y="5010785"/>
            <a:ext cx="59182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91428" y="5047794"/>
            <a:ext cx="1390476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904417"/>
            <a:ext cx="1076190" cy="47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000" y="1904417"/>
            <a:ext cx="133333" cy="3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190" y="1904417"/>
            <a:ext cx="1171427" cy="3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62857" y="2009201"/>
            <a:ext cx="1171428" cy="37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809" y="2885578"/>
            <a:ext cx="1380952" cy="2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714" y="4543072"/>
            <a:ext cx="990476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3809" y="4647856"/>
            <a:ext cx="866666" cy="2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48571" y="4543072"/>
            <a:ext cx="847619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3333" y="4647856"/>
            <a:ext cx="780952" cy="2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56244"/>
            <a:ext cx="102916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4441" y="2600213"/>
            <a:ext cx="1070916" cy="36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7029" y="2700132"/>
            <a:ext cx="762347" cy="26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1972" y="2700132"/>
            <a:ext cx="88940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4441" y="4280677"/>
            <a:ext cx="707893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1233" y="4271593"/>
            <a:ext cx="907556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0292" y="4317011"/>
            <a:ext cx="1234276" cy="41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43129" y="4280677"/>
            <a:ext cx="1579147" cy="36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4441" y="5961141"/>
            <a:ext cx="1043689" cy="36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50726" y="5997476"/>
            <a:ext cx="499155" cy="32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38781" y="5997476"/>
            <a:ext cx="1197973" cy="32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80275" y="6051977"/>
            <a:ext cx="889404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27999"/>
            <a:ext cx="102389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8949" y="2672485"/>
            <a:ext cx="686205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2811" y="2672485"/>
            <a:ext cx="1074453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2978" y="2663444"/>
            <a:ext cx="704263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3927" y="2672485"/>
            <a:ext cx="1173772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8949" y="4336140"/>
            <a:ext cx="1092511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6204" y="4426556"/>
            <a:ext cx="613973" cy="35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66862" y="4372307"/>
            <a:ext cx="496596" cy="32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28202" y="4336140"/>
            <a:ext cx="1173772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0467" y="5990754"/>
            <a:ext cx="2139877" cy="46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58872" y="5999795"/>
            <a:ext cx="1173772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4689"/>
            <a:ext cx="10800000" cy="2489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" y="828040"/>
            <a:ext cx="10187940" cy="371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0" r="16885" b="8179"/>
          <a:stretch>
            <a:fillRect/>
          </a:stretch>
        </p:blipFill>
        <p:spPr>
          <a:xfrm>
            <a:off x="2102168" y="4364990"/>
            <a:ext cx="7987665" cy="224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9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2024-08-10T17:02:44Z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