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3014345"/>
            <a:ext cx="72675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85196"/>
            <a:ext cx="361904" cy="4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47478"/>
            <a:ext cx="390476" cy="4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4628515"/>
            <a:ext cx="6267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5524240"/>
            <a:ext cx="361904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28" y="827999"/>
            <a:ext cx="10284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5749"/>
            <a:ext cx="10800000" cy="72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1857655"/>
            <a:ext cx="361904" cy="4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827999"/>
            <a:ext cx="10513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7197" y="1793619"/>
            <a:ext cx="380117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5739" y="4421220"/>
            <a:ext cx="352304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932959"/>
            <a:ext cx="390476" cy="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028231"/>
            <a:ext cx="390476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24415"/>
            <a:ext cx="409523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3697749"/>
            <a:ext cx="390476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3" y="756244"/>
            <a:ext cx="105722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27999"/>
            <a:ext cx="102989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0509" y="1018754"/>
            <a:ext cx="308786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3358" y="2726469"/>
            <a:ext cx="345114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889"/>
            <a:ext cx="10513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2594" y="1830363"/>
            <a:ext cx="445015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08" y="756244"/>
            <a:ext cx="107219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3632120"/>
            <a:ext cx="1380952" cy="5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90" y="4633592"/>
            <a:ext cx="847619" cy="3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1075710"/>
            <a:ext cx="1647619" cy="4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4581787"/>
            <a:ext cx="1571428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b="1678"/>
          <a:stretch>
            <a:fillRect/>
          </a:stretch>
        </p:blipFill>
        <p:spPr>
          <a:xfrm>
            <a:off x="912495" y="828675"/>
            <a:ext cx="10367010" cy="576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7555" y="1732280"/>
            <a:ext cx="16548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8525" y="3543300"/>
            <a:ext cx="78613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4550" y="5262880"/>
            <a:ext cx="88709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2230" y="5894705"/>
            <a:ext cx="6915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989998"/>
            <a:ext cx="876190" cy="4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876811"/>
            <a:ext cx="1238095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4509244"/>
            <a:ext cx="314285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1009098"/>
            <a:ext cx="333333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761" y="2772432"/>
            <a:ext cx="390476" cy="4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820789"/>
            <a:ext cx="466666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3707533"/>
            <a:ext cx="400000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/>
          <a:stretch>
            <a:fillRect/>
          </a:stretch>
        </p:blipFill>
        <p:spPr>
          <a:xfrm>
            <a:off x="922973" y="900430"/>
            <a:ext cx="10346055" cy="579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5054"/>
            <a:ext cx="10800000" cy="9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25" y="827999"/>
            <a:ext cx="103270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0196" y="982899"/>
            <a:ext cx="37337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3769" y="1839408"/>
            <a:ext cx="437123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410" y="2686806"/>
            <a:ext cx="346055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0196" y="3534203"/>
            <a:ext cx="37337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3769" y="4390713"/>
            <a:ext cx="437123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0196" y="5238110"/>
            <a:ext cx="373376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2024-08-10T13:48:41Z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