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5" r:id="rId5"/>
    <p:sldId id="343" r:id="rId6"/>
    <p:sldId id="342" r:id="rId7"/>
    <p:sldId id="340" r:id="rId8"/>
    <p:sldId id="338" r:id="rId9"/>
    <p:sldId id="335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835" y="3116580"/>
            <a:ext cx="1624330" cy="624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11787"/>
            <a:ext cx="419047" cy="3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932859"/>
            <a:ext cx="361905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65" y="827999"/>
            <a:ext cx="9990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67605" y="3361055"/>
            <a:ext cx="49650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3911" y="5268647"/>
            <a:ext cx="1427181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230" y="756285"/>
            <a:ext cx="26758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355" y="2640330"/>
            <a:ext cx="30327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1215" y="5542280"/>
            <a:ext cx="90214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61" y="827999"/>
            <a:ext cx="10199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828040"/>
            <a:ext cx="10078720" cy="508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2175" y="3429000"/>
            <a:ext cx="69151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017895"/>
            <a:ext cx="10078720" cy="74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76192"/>
            <a:ext cx="333333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85721"/>
            <a:ext cx="361905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