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3028950"/>
            <a:ext cx="71913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/>
          <a:stretch>
            <a:fillRect/>
          </a:stretch>
        </p:blipFill>
        <p:spPr>
          <a:xfrm>
            <a:off x="956310" y="852170"/>
            <a:ext cx="10279380" cy="584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2812170"/>
            <a:ext cx="361904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905871"/>
            <a:ext cx="390476" cy="42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886794"/>
            <a:ext cx="390476" cy="42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7999"/>
            <a:ext cx="104266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9217" y="5996989"/>
            <a:ext cx="321808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5300871"/>
            <a:ext cx="361904" cy="41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1895953"/>
            <a:ext cx="323809" cy="4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4489557"/>
            <a:ext cx="457142" cy="4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68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1475" y="1848520"/>
            <a:ext cx="387107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14" y="827999"/>
            <a:ext cx="8318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222693" y="808990"/>
            <a:ext cx="9746615" cy="588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81695" y="941070"/>
            <a:ext cx="7715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655" y="3827145"/>
            <a:ext cx="46774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0380" y="5710555"/>
            <a:ext cx="384111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1009050"/>
            <a:ext cx="1247619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895251"/>
            <a:ext cx="1257142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615" y="3691890"/>
            <a:ext cx="403606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24" y="756244"/>
            <a:ext cx="102293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61" y="827999"/>
            <a:ext cx="101470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913839"/>
            <a:ext cx="390476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848546"/>
            <a:ext cx="457142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745102"/>
            <a:ext cx="390476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3670271"/>
            <a:ext cx="361904" cy="4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585903"/>
            <a:ext cx="457142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5482458"/>
            <a:ext cx="390476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04352"/>
            <a:ext cx="457142" cy="41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811050"/>
            <a:ext cx="390476" cy="42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2736836"/>
            <a:ext cx="361904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550231"/>
            <a:ext cx="390476" cy="42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2024-08-10T13:59:51Z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