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3028950"/>
            <a:ext cx="97250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435" y="756244"/>
            <a:ext cx="88431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4" b="97952"/>
          <a:stretch>
            <a:fillRect/>
          </a:stretch>
        </p:blipFill>
        <p:spPr>
          <a:xfrm>
            <a:off x="1674495" y="6510655"/>
            <a:ext cx="8843010" cy="8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43"/>
          <a:stretch>
            <a:fillRect/>
          </a:stretch>
        </p:blipFill>
        <p:spPr>
          <a:xfrm>
            <a:off x="720090" y="5994400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971218"/>
            <a:ext cx="399999" cy="43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384"/>
            <a:ext cx="10800000" cy="262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48571" y="2860673"/>
            <a:ext cx="390476" cy="4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1943290"/>
            <a:ext cx="390476" cy="4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1913723"/>
            <a:ext cx="361904" cy="4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1885415"/>
            <a:ext cx="390476" cy="4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9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905485"/>
            <a:ext cx="400000" cy="41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238" y="4813747"/>
            <a:ext cx="333333" cy="41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499"/>
            <a:ext cx="9780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1171" y="1756881"/>
            <a:ext cx="327724" cy="37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6091" y="3517281"/>
            <a:ext cx="413968" cy="37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7202" y="4397481"/>
            <a:ext cx="353597" cy="39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"/>
          <a:stretch>
            <a:fillRect/>
          </a:stretch>
        </p:blipFill>
        <p:spPr>
          <a:xfrm>
            <a:off x="1198563" y="831850"/>
            <a:ext cx="9794875" cy="586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46" y="827999"/>
            <a:ext cx="91643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142" y="970917"/>
            <a:ext cx="2142857" cy="4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333" y="1885594"/>
            <a:ext cx="1476190" cy="4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6570" y="2623185"/>
            <a:ext cx="196088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571" y="3695892"/>
            <a:ext cx="2438095" cy="4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20000" y="4715376"/>
            <a:ext cx="314285" cy="31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7619" y="5515719"/>
            <a:ext cx="1238095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3090" y="1728470"/>
            <a:ext cx="956881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39047" y="2850253"/>
            <a:ext cx="1304761" cy="52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380" y="1932790"/>
            <a:ext cx="323809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3942368"/>
            <a:ext cx="457142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095" y="4942395"/>
            <a:ext cx="390476" cy="4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2047074"/>
            <a:ext cx="361904" cy="4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0476" y="3047097"/>
            <a:ext cx="314285" cy="4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99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080" y="5779094"/>
            <a:ext cx="10800000" cy="77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961406"/>
            <a:ext cx="390476" cy="4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000075"/>
            <a:ext cx="457142" cy="4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010158"/>
            <a:ext cx="390476" cy="4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4048828"/>
            <a:ext cx="457142" cy="4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714" y="5077969"/>
            <a:ext cx="361904" cy="4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133101"/>
            <a:ext cx="457142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2162821"/>
            <a:ext cx="361904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183007"/>
            <a:ext cx="390476" cy="4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4203193"/>
            <a:ext cx="390476" cy="4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5232913"/>
            <a:ext cx="390476" cy="4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