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23013"/>
            <a:ext cx="10800000" cy="6119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5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414" y="827999"/>
            <a:ext cx="102071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9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415" y="2586355"/>
            <a:ext cx="951674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4990" y="3540125"/>
            <a:ext cx="322262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63115" y="4325620"/>
            <a:ext cx="933132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5205095"/>
            <a:ext cx="1071308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5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887730"/>
            <a:ext cx="1070229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1760220"/>
            <a:ext cx="1078674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2593975"/>
            <a:ext cx="1064704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3485515"/>
            <a:ext cx="1064768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1990" y="4323080"/>
            <a:ext cx="1064768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3" grpId="0" bldLvl="0" animBg="1"/>
      <p:bldP spid="31" grpId="0" bldLvl="0" animBg="1"/>
      <p:bldP spid="3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9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53770"/>
            <a:ext cx="1062736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823085"/>
            <a:ext cx="952119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815465" y="2666365"/>
            <a:ext cx="949325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3517265"/>
            <a:ext cx="524510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0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4" y="827999"/>
            <a:ext cx="105083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0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05714" y="4066534"/>
            <a:ext cx="2342857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8095" y="4104634"/>
            <a:ext cx="523809" cy="34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3809" y="5723902"/>
            <a:ext cx="752380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34285" y="5828678"/>
            <a:ext cx="771428" cy="27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3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6190" y="2647363"/>
            <a:ext cx="1552380" cy="4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952" y="2599736"/>
            <a:ext cx="1076190" cy="39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3809" y="3476079"/>
            <a:ext cx="1076190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10476" y="3476079"/>
            <a:ext cx="523809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95880" y="4973320"/>
            <a:ext cx="207645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6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91130" y="1715770"/>
            <a:ext cx="118110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6666" y="1821566"/>
            <a:ext cx="809523" cy="38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9523" y="1812012"/>
            <a:ext cx="933333" cy="47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00952" y="2695558"/>
            <a:ext cx="1276190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285" y="2695558"/>
            <a:ext cx="2200000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3809" y="5191990"/>
            <a:ext cx="1114285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6666" y="5191990"/>
            <a:ext cx="1447619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4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94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404"/>
            <a:ext cx="10800000" cy="16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3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2024-08-11T05:38:59Z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