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73667"/>
            <a:ext cx="10800000" cy="171066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02290" y="2474595"/>
            <a:ext cx="94234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119"/>
            <a:ext cx="10800000" cy="169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90164"/>
            <a:ext cx="419047" cy="3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810533"/>
            <a:ext cx="333333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621362"/>
            <a:ext cx="361904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252560"/>
            <a:ext cx="361904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072928"/>
            <a:ext cx="419047" cy="3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80544"/>
            <a:ext cx="419047" cy="3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781410"/>
            <a:ext cx="361904" cy="4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610878"/>
            <a:ext cx="333333" cy="38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430811"/>
            <a:ext cx="419047" cy="3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5051610"/>
            <a:ext cx="361904" cy="3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14" y="827999"/>
            <a:ext cx="102727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3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913807"/>
            <a:ext cx="2666666" cy="4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904273"/>
            <a:ext cx="1847619" cy="47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840" y="1588770"/>
            <a:ext cx="26663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3333" y="1733757"/>
            <a:ext cx="2819047" cy="4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3809" y="2534638"/>
            <a:ext cx="2876190" cy="48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0000" y="2544172"/>
            <a:ext cx="2495239" cy="47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96190" y="3364122"/>
            <a:ext cx="3076190" cy="4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8571" y="3364122"/>
            <a:ext cx="3095238" cy="4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53333" y="3428750"/>
            <a:ext cx="1771428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571" y="4238507"/>
            <a:ext cx="1476190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8571" y="990031"/>
            <a:ext cx="2666666" cy="4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523" y="990031"/>
            <a:ext cx="1600000" cy="4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333" y="1809723"/>
            <a:ext cx="1638095" cy="4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5238" y="2629415"/>
            <a:ext cx="1209523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15238" y="3439576"/>
            <a:ext cx="1076190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476" y="5078960"/>
            <a:ext cx="1447619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76970" y="5009515"/>
            <a:ext cx="229552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10" y="827999"/>
            <a:ext cx="10490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62612" y="2984535"/>
            <a:ext cx="1406128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3690" y="4085942"/>
            <a:ext cx="1332121" cy="26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7209" y="4641273"/>
            <a:ext cx="1332121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728" y="5261393"/>
            <a:ext cx="212769" cy="19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7131" y="5742680"/>
            <a:ext cx="1295118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3343793"/>
            <a:ext cx="800000" cy="2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4477806"/>
            <a:ext cx="1219047" cy="33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5611819"/>
            <a:ext cx="1133333" cy="34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8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933014"/>
            <a:ext cx="1057142" cy="27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1505825"/>
            <a:ext cx="1885714" cy="3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2668726"/>
            <a:ext cx="942857" cy="2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2668726"/>
            <a:ext cx="1266666" cy="2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803682"/>
            <a:ext cx="838095" cy="2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3809" y="3879982"/>
            <a:ext cx="466666" cy="2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4948176"/>
            <a:ext cx="847619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9523" y="4948176"/>
            <a:ext cx="933333" cy="2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1497317"/>
            <a:ext cx="1133333" cy="33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1526002"/>
            <a:ext cx="380952" cy="24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142" y="2635158"/>
            <a:ext cx="1190476" cy="27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66" y="2635158"/>
            <a:ext cx="1571428" cy="27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2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7771" y="4343083"/>
            <a:ext cx="333097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6181" y="5190895"/>
            <a:ext cx="380682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" b="1829"/>
          <a:stretch>
            <a:fillRect/>
          </a:stretch>
        </p:blipFill>
        <p:spPr>
          <a:xfrm>
            <a:off x="696000" y="837565"/>
            <a:ext cx="10800000" cy="574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2493010"/>
            <a:ext cx="61658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9780" y="3357245"/>
            <a:ext cx="5537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8460" y="5013325"/>
            <a:ext cx="52006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170" y="5013325"/>
            <a:ext cx="59499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