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7" r:id="rId5"/>
    <p:sldId id="345" r:id="rId6"/>
    <p:sldId id="343" r:id="rId7"/>
    <p:sldId id="342" r:id="rId8"/>
    <p:sldId id="340" r:id="rId9"/>
    <p:sldId id="338" r:id="rId10"/>
    <p:sldId id="337" r:id="rId11"/>
    <p:sldId id="335" r:id="rId12"/>
    <p:sldId id="331" r:id="rId13"/>
    <p:sldId id="329" r:id="rId14"/>
    <p:sldId id="327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8280" y="3150235"/>
            <a:ext cx="1614805" cy="557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41"/>
          <a:stretch>
            <a:fillRect/>
          </a:stretch>
        </p:blipFill>
        <p:spPr>
          <a:xfrm>
            <a:off x="720090" y="994451"/>
            <a:ext cx="10800080" cy="709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29523" y="1141226"/>
            <a:ext cx="419047" cy="37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079"/>
            <a:ext cx="10800000" cy="264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29523" y="2080874"/>
            <a:ext cx="419047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6666" y="3071664"/>
            <a:ext cx="333333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9523" y="4071981"/>
            <a:ext cx="419047" cy="37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974334"/>
            <a:ext cx="361904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4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942376"/>
            <a:ext cx="419047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914639"/>
            <a:ext cx="333333" cy="37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2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1914620"/>
            <a:ext cx="361904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509"/>
            <a:ext cx="10800000" cy="315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5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1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1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>
            <a:fillRect/>
          </a:stretch>
        </p:blipFill>
        <p:spPr>
          <a:xfrm>
            <a:off x="1208723" y="756920"/>
            <a:ext cx="9774555" cy="598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8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10"/>
          <a:stretch>
            <a:fillRect/>
          </a:stretch>
        </p:blipFill>
        <p:spPr>
          <a:xfrm>
            <a:off x="720090" y="3626485"/>
            <a:ext cx="10800080" cy="275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5589270"/>
            <a:ext cx="68961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65"/>
          <a:stretch>
            <a:fillRect/>
          </a:stretch>
        </p:blipFill>
        <p:spPr>
          <a:xfrm>
            <a:off x="720090" y="918886"/>
            <a:ext cx="10800080" cy="1701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77142" y="1038816"/>
            <a:ext cx="419047" cy="3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72"/>
          <a:stretch>
            <a:fillRect/>
          </a:stretch>
        </p:blipFill>
        <p:spPr>
          <a:xfrm>
            <a:off x="720090" y="2693670"/>
            <a:ext cx="10800080" cy="3688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67619" y="2827025"/>
            <a:ext cx="361904" cy="39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3827501"/>
            <a:ext cx="361904" cy="39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4827976"/>
            <a:ext cx="333333" cy="37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6666" y="5818923"/>
            <a:ext cx="333333" cy="37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