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4" r:id="rId5"/>
    <p:sldId id="342" r:id="rId6"/>
    <p:sldId id="340" r:id="rId7"/>
    <p:sldId id="338" r:id="rId8"/>
    <p:sldId id="336" r:id="rId9"/>
    <p:sldId id="335" r:id="rId10"/>
    <p:sldId id="333" r:id="rId11"/>
    <p:sldId id="331" r:id="rId12"/>
    <p:sldId id="329" r:id="rId13"/>
    <p:sldId id="327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0100" y="3140710"/>
            <a:ext cx="2971800" cy="576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5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6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6190" y="2935078"/>
            <a:ext cx="419047" cy="38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6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3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6190" y="1961472"/>
            <a:ext cx="419047" cy="371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509"/>
            <a:ext cx="10800000" cy="3094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3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4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5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2935964"/>
            <a:ext cx="419047" cy="381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4761" y="3937487"/>
            <a:ext cx="333333" cy="381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4761" y="4939009"/>
            <a:ext cx="333333" cy="37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142" y="5940531"/>
            <a:ext cx="419047" cy="37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2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913735"/>
            <a:ext cx="361904" cy="3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1913990"/>
            <a:ext cx="333333" cy="37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2895193"/>
            <a:ext cx="361904" cy="3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3895449"/>
            <a:ext cx="333333" cy="38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4886178"/>
            <a:ext cx="419047" cy="38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7619" y="5867381"/>
            <a:ext cx="361904" cy="3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0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898983"/>
            <a:ext cx="333333" cy="37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2024-08-11T07:34:37Z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