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4" r:id="rId4"/>
    <p:sldId id="353" r:id="rId5"/>
    <p:sldId id="352" r:id="rId6"/>
    <p:sldId id="351" r:id="rId7"/>
    <p:sldId id="349" r:id="rId8"/>
    <p:sldId id="346" r:id="rId9"/>
    <p:sldId id="344" r:id="rId10"/>
    <p:sldId id="342" r:id="rId11"/>
    <p:sldId id="340" r:id="rId12"/>
    <p:sldId id="338" r:id="rId13"/>
    <p:sldId id="336" r:id="rId14"/>
    <p:sldId id="335" r:id="rId15"/>
    <p:sldId id="333" r:id="rId16"/>
    <p:sldId id="331" r:id="rId17"/>
    <p:sldId id="329" r:id="rId18"/>
    <p:sldId id="327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2180" y="3074035"/>
            <a:ext cx="7787005" cy="7099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37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7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16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03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980597"/>
            <a:ext cx="419047" cy="381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2888078"/>
            <a:ext cx="333333" cy="381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3832282"/>
            <a:ext cx="361904" cy="391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7619" y="4786022"/>
            <a:ext cx="361904" cy="40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9523" y="5749300"/>
            <a:ext cx="419047" cy="381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92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932791"/>
            <a:ext cx="361904" cy="390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1885454"/>
            <a:ext cx="333333" cy="381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2828590"/>
            <a:ext cx="361904" cy="400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7619" y="3790779"/>
            <a:ext cx="361904" cy="390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6666" y="5705631"/>
            <a:ext cx="333333" cy="37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950" y="827999"/>
            <a:ext cx="1002787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57128" y="4377121"/>
            <a:ext cx="300659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97025" y="5262189"/>
            <a:ext cx="344873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1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904344"/>
            <a:ext cx="295238" cy="381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34285" y="2812980"/>
            <a:ext cx="419047" cy="372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85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5238" y="1905886"/>
            <a:ext cx="361904" cy="391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063" y="827999"/>
            <a:ext cx="1002787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9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767619" y="2619061"/>
            <a:ext cx="876190" cy="333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34285" y="3266892"/>
            <a:ext cx="1304761" cy="333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77142" y="4553027"/>
            <a:ext cx="971428" cy="285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76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58095" y="1076219"/>
            <a:ext cx="1342857" cy="267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20000" y="1658583"/>
            <a:ext cx="1152380" cy="267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64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72380" y="2266883"/>
            <a:ext cx="1257142" cy="276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05714" y="2914857"/>
            <a:ext cx="1304761" cy="343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39047" y="3591418"/>
            <a:ext cx="961904" cy="304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77142" y="4210805"/>
            <a:ext cx="1476190" cy="333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24761" y="4858780"/>
            <a:ext cx="771428" cy="333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795" y="684530"/>
            <a:ext cx="10138410" cy="4281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26815" y="3291205"/>
            <a:ext cx="66167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91635" y="4482465"/>
            <a:ext cx="751205" cy="25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795" y="4995545"/>
            <a:ext cx="10138410" cy="1797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030345" y="5111750"/>
            <a:ext cx="1224915" cy="25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69310" y="5720080"/>
            <a:ext cx="742315" cy="32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87270" y="6328410"/>
            <a:ext cx="1501775" cy="32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85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86666" y="2926633"/>
            <a:ext cx="866666" cy="333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91428" y="2926633"/>
            <a:ext cx="1247619" cy="276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608"/>
          <a:stretch>
            <a:fillRect/>
          </a:stretch>
        </p:blipFill>
        <p:spPr>
          <a:xfrm>
            <a:off x="720090" y="3554730"/>
            <a:ext cx="7200265" cy="1809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4" t="82150" r="45340" b="337"/>
          <a:stretch>
            <a:fillRect/>
          </a:stretch>
        </p:blipFill>
        <p:spPr>
          <a:xfrm>
            <a:off x="7887970" y="4911090"/>
            <a:ext cx="3528605" cy="431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5367655" y="4911090"/>
            <a:ext cx="109220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31979" y="4941533"/>
            <a:ext cx="523809" cy="343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97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53333" y="2981912"/>
            <a:ext cx="1123809" cy="390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43809" y="2981912"/>
            <a:ext cx="1066666" cy="390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53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91428" y="3000026"/>
            <a:ext cx="1076190" cy="381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77142" y="2990500"/>
            <a:ext cx="742857" cy="390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37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2024-08-11T06:56:28Z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