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4" r:id="rId11"/>
    <p:sldId id="342" r:id="rId12"/>
    <p:sldId id="340" r:id="rId13"/>
    <p:sldId id="338" r:id="rId14"/>
    <p:sldId id="336" r:id="rId15"/>
    <p:sldId id="335" r:id="rId16"/>
    <p:sldId id="333" r:id="rId17"/>
    <p:sldId id="331" r:id="rId18"/>
    <p:sldId id="329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3076575"/>
            <a:ext cx="76009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857376"/>
            <a:ext cx="419048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20535"/>
            <a:ext cx="361904" cy="3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48762"/>
            <a:ext cx="361904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04" y="756244"/>
            <a:ext cx="102859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3" y="769620"/>
            <a:ext cx="10483215" cy="592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91" y="827999"/>
            <a:ext cx="103392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8770" y="717550"/>
            <a:ext cx="28130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1781660"/>
            <a:ext cx="1152380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5080" y="2630170"/>
            <a:ext cx="12573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6190" y="3612689"/>
            <a:ext cx="2676190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40535" y="1794510"/>
            <a:ext cx="96875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2065" y="2677795"/>
            <a:ext cx="35375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0952" y="3002362"/>
            <a:ext cx="1609523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4146763"/>
            <a:ext cx="1047619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5291165"/>
            <a:ext cx="838095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999729"/>
            <a:ext cx="1428571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2144597"/>
            <a:ext cx="771428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80" y="3289465"/>
            <a:ext cx="771428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0000" y="3440014"/>
            <a:ext cx="1161904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285" y="3926192"/>
            <a:ext cx="1266666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4583962"/>
            <a:ext cx="780952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0476" y="5146403"/>
            <a:ext cx="819047" cy="2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380" y="5680246"/>
            <a:ext cx="752380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7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2659457"/>
            <a:ext cx="866666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659457"/>
            <a:ext cx="1019047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3832736"/>
            <a:ext cx="780952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523" y="3804119"/>
            <a:ext cx="885714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5238" y="4948781"/>
            <a:ext cx="428571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2380" y="4948781"/>
            <a:ext cx="590476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1477138"/>
            <a:ext cx="904761" cy="34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1477138"/>
            <a:ext cx="780953" cy="2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4761" y="2622678"/>
            <a:ext cx="761904" cy="33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095" y="2622678"/>
            <a:ext cx="771428" cy="2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58" y="827999"/>
            <a:ext cx="102916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