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06446"/>
            <a:ext cx="10800000" cy="6451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86"/>
          <a:stretch>
            <a:fillRect/>
          </a:stretch>
        </p:blipFill>
        <p:spPr>
          <a:xfrm>
            <a:off x="720090" y="2061251"/>
            <a:ext cx="10800080" cy="3860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981075"/>
            <a:ext cx="10800000" cy="7210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1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5714" y="1047152"/>
            <a:ext cx="1971428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7619" y="2724154"/>
            <a:ext cx="819047" cy="38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0000" y="4391628"/>
            <a:ext cx="2238095" cy="47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6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7142" y="1028253"/>
            <a:ext cx="742857" cy="40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81904" y="2716114"/>
            <a:ext cx="1361904" cy="38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3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0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2857" y="913864"/>
            <a:ext cx="1076190" cy="38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2380" y="2697966"/>
            <a:ext cx="1057142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5714" y="4262633"/>
            <a:ext cx="2257142" cy="47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952028"/>
            <a:ext cx="1723809" cy="38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7619" y="2631202"/>
            <a:ext cx="1266666" cy="38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095" y="4300834"/>
            <a:ext cx="142857" cy="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67619" y="4300834"/>
            <a:ext cx="3085714" cy="39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5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6190" y="3631819"/>
            <a:ext cx="914285" cy="37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8571" y="3536451"/>
            <a:ext cx="1323809" cy="38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27999"/>
            <a:ext cx="106562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51014" y="1805999"/>
            <a:ext cx="2274093" cy="46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9441" y="2652345"/>
            <a:ext cx="516839" cy="38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1852" y="6056537"/>
            <a:ext cx="723575" cy="39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8150" y="6065941"/>
            <a:ext cx="2039166" cy="47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7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1924623"/>
            <a:ext cx="1180952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5238" y="2782850"/>
            <a:ext cx="1066666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9047" y="4508842"/>
            <a:ext cx="1171428" cy="4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0476" y="4508842"/>
            <a:ext cx="647619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8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7480" y="799465"/>
            <a:ext cx="9337040" cy="5883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4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34285" y="1028069"/>
            <a:ext cx="2390476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7619" y="3667087"/>
            <a:ext cx="523809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5238" y="4591220"/>
            <a:ext cx="295238" cy="28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30190" y="899795"/>
            <a:ext cx="179006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4285" y="2782212"/>
            <a:ext cx="1171428" cy="47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0476" y="3649693"/>
            <a:ext cx="1361904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5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1009124"/>
            <a:ext cx="1304761" cy="46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6190" y="1009124"/>
            <a:ext cx="1942858" cy="38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4761" y="2725048"/>
            <a:ext cx="1704761" cy="47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5238" y="5317999"/>
            <a:ext cx="971428" cy="39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94"/>
          <a:stretch>
            <a:fillRect/>
          </a:stretch>
        </p:blipFill>
        <p:spPr>
          <a:xfrm>
            <a:off x="720090" y="1989496"/>
            <a:ext cx="10800080" cy="3940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329523" y="2918533"/>
            <a:ext cx="1457142" cy="3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9523" y="4509726"/>
            <a:ext cx="1190476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80440"/>
            <a:ext cx="10800000" cy="676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6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047" y="990147"/>
            <a:ext cx="1352380" cy="39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7142" y="2583013"/>
            <a:ext cx="1123809" cy="38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9047" y="4166342"/>
            <a:ext cx="1647619" cy="38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8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6666" y="942442"/>
            <a:ext cx="2676190" cy="47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7915" y="2432050"/>
            <a:ext cx="289687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5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3385068"/>
            <a:ext cx="1123809" cy="38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7619" y="3385068"/>
            <a:ext cx="780952" cy="38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9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2609070"/>
            <a:ext cx="1171428" cy="47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4285" y="2609070"/>
            <a:ext cx="647619" cy="38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0000" y="2713839"/>
            <a:ext cx="923808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58095" y="2609070"/>
            <a:ext cx="828571" cy="38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3809" y="5133048"/>
            <a:ext cx="1114285" cy="38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54780" y="5061585"/>
            <a:ext cx="66040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1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2637660"/>
            <a:ext cx="1123809" cy="38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7142" y="2732905"/>
            <a:ext cx="1390476" cy="37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8095" y="2637660"/>
            <a:ext cx="1666666" cy="38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3809" y="5152136"/>
            <a:ext cx="1123809" cy="38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5238" y="5152136"/>
            <a:ext cx="1361904" cy="38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1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0476" y="2694807"/>
            <a:ext cx="1361904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9047" y="2694807"/>
            <a:ext cx="1542857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3333" y="4380649"/>
            <a:ext cx="1342857" cy="38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2857" y="4380649"/>
            <a:ext cx="1266666" cy="38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34285" y="4371125"/>
            <a:ext cx="542857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2024-08-11T07:08:11Z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