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74" r:id="rId17"/>
    <p:sldId id="334" r:id="rId18"/>
    <p:sldId id="333" r:id="rId19"/>
    <p:sldId id="332" r:id="rId20"/>
    <p:sldId id="375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3038475"/>
            <a:ext cx="71532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028408"/>
            <a:ext cx="390476" cy="43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2011370"/>
            <a:ext cx="361904" cy="41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2994332"/>
            <a:ext cx="361904" cy="41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958207"/>
            <a:ext cx="457142" cy="41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56285"/>
            <a:ext cx="9937750" cy="519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5"/>
          <a:stretch>
            <a:fillRect/>
          </a:stretch>
        </p:blipFill>
        <p:spPr>
          <a:xfrm>
            <a:off x="1127125" y="6086475"/>
            <a:ext cx="9937750" cy="65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60"/>
          <a:stretch>
            <a:fillRect/>
          </a:stretch>
        </p:blipFill>
        <p:spPr>
          <a:xfrm>
            <a:off x="720090" y="828040"/>
            <a:ext cx="10800080" cy="461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828040"/>
            <a:ext cx="73850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4740" y="3717290"/>
            <a:ext cx="7626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81"/>
          <a:stretch>
            <a:fillRect/>
          </a:stretch>
        </p:blipFill>
        <p:spPr>
          <a:xfrm>
            <a:off x="695325" y="923966"/>
            <a:ext cx="10800000" cy="172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984740" y="923925"/>
            <a:ext cx="7467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97"/>
          <a:stretch>
            <a:fillRect/>
          </a:stretch>
        </p:blipFill>
        <p:spPr>
          <a:xfrm>
            <a:off x="695960" y="2926080"/>
            <a:ext cx="10800080" cy="2592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56495" y="2926080"/>
            <a:ext cx="7467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696000" y="989371"/>
            <a:ext cx="10800000" cy="363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40595" y="1844675"/>
            <a:ext cx="9042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5787385"/>
            <a:ext cx="361904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58"/>
          <a:stretch>
            <a:fillRect/>
          </a:stretch>
        </p:blipFill>
        <p:spPr>
          <a:xfrm>
            <a:off x="720090" y="828040"/>
            <a:ext cx="10800080" cy="375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4761" y="1894954"/>
            <a:ext cx="457142" cy="4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04"/>
          <a:stretch>
            <a:fillRect/>
          </a:stretch>
        </p:blipFill>
        <p:spPr>
          <a:xfrm>
            <a:off x="720090" y="922061"/>
            <a:ext cx="10800080" cy="1909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77142" y="1078767"/>
            <a:ext cx="390476" cy="4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8894"/>
            <a:ext cx="10800000" cy="180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48571" y="3109824"/>
            <a:ext cx="399999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67"/>
          <a:stretch>
            <a:fillRect/>
          </a:stretch>
        </p:blipFill>
        <p:spPr>
          <a:xfrm>
            <a:off x="720090" y="498983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74" y="827999"/>
            <a:ext cx="97926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62"/>
          <a:stretch>
            <a:fillRect/>
          </a:stretch>
        </p:blipFill>
        <p:spPr>
          <a:xfrm>
            <a:off x="720090" y="983656"/>
            <a:ext cx="10800080" cy="371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3080777"/>
            <a:ext cx="314285" cy="4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00" y="756244"/>
            <a:ext cx="8410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4946902"/>
            <a:ext cx="1038095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5061316"/>
            <a:ext cx="638095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0440" y="5825490"/>
            <a:ext cx="63754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2955052"/>
            <a:ext cx="971429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2515" y="4790440"/>
            <a:ext cx="23869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0715" y="866775"/>
            <a:ext cx="106680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1999980"/>
            <a:ext cx="1314285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00" y="2952811"/>
            <a:ext cx="695238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523" y="3934226"/>
            <a:ext cx="2133333" cy="53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4730" y="828040"/>
            <a:ext cx="66040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2962771"/>
            <a:ext cx="390476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952" y="4935529"/>
            <a:ext cx="447619" cy="4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60" y="765134"/>
            <a:ext cx="97926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9811" y="1758977"/>
            <a:ext cx="302242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3819" y="2649116"/>
            <a:ext cx="328148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0861" y="4429393"/>
            <a:ext cx="362690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6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324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690" y="748030"/>
            <a:ext cx="9786620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13794"/>
            <a:ext cx="361904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886147"/>
            <a:ext cx="390476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868032"/>
            <a:ext cx="457142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3849918"/>
            <a:ext cx="361904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4812738"/>
            <a:ext cx="361904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5775557"/>
            <a:ext cx="390476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