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62" r:id="rId4"/>
    <p:sldId id="361" r:id="rId5"/>
    <p:sldId id="360" r:id="rId6"/>
    <p:sldId id="359" r:id="rId7"/>
    <p:sldId id="358" r:id="rId8"/>
    <p:sldId id="357" r:id="rId9"/>
    <p:sldId id="356" r:id="rId10"/>
    <p:sldId id="354" r:id="rId11"/>
    <p:sldId id="353" r:id="rId12"/>
    <p:sldId id="350" r:id="rId13"/>
    <p:sldId id="348" r:id="rId14"/>
    <p:sldId id="347" r:id="rId15"/>
    <p:sldId id="346" r:id="rId16"/>
    <p:sldId id="344" r:id="rId17"/>
    <p:sldId id="342" r:id="rId18"/>
    <p:sldId id="340" r:id="rId19"/>
    <p:sldId id="338" r:id="rId20"/>
    <p:sldId id="336" r:id="rId21"/>
    <p:sldId id="334" r:id="rId22"/>
    <p:sldId id="333" r:id="rId23"/>
    <p:sldId id="331" r:id="rId24"/>
    <p:sldId id="329" r:id="rId25"/>
    <p:sldId id="327" r:id="rId26"/>
    <p:sldId id="326" r:id="rId27"/>
    <p:sldId id="325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02330" y="3114675"/>
            <a:ext cx="5386705" cy="628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164"/>
          <a:stretch>
            <a:fillRect/>
          </a:stretch>
        </p:blipFill>
        <p:spPr>
          <a:xfrm>
            <a:off x="908685" y="774700"/>
            <a:ext cx="10374630" cy="1674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685" y="2480310"/>
            <a:ext cx="10374630" cy="4243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889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929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96190" y="1828954"/>
            <a:ext cx="419047" cy="381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5" b="455"/>
          <a:stretch>
            <a:fillRect/>
          </a:stretch>
        </p:blipFill>
        <p:spPr>
          <a:xfrm>
            <a:off x="1292860" y="855345"/>
            <a:ext cx="9606280" cy="5885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68205" y="2421255"/>
            <a:ext cx="495935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406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942477"/>
            <a:ext cx="361904" cy="391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81904" y="3718573"/>
            <a:ext cx="361904" cy="400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91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952015"/>
            <a:ext cx="333333" cy="381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166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166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86666" y="1818921"/>
            <a:ext cx="419047" cy="381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05714" y="3667372"/>
            <a:ext cx="333333" cy="381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566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72380" y="913822"/>
            <a:ext cx="371428" cy="381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12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897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96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00952" y="932896"/>
            <a:ext cx="361904" cy="400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24761" y="2801988"/>
            <a:ext cx="304761" cy="381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5"/>
          <a:stretch>
            <a:fillRect/>
          </a:stretch>
        </p:blipFill>
        <p:spPr>
          <a:xfrm>
            <a:off x="865505" y="836971"/>
            <a:ext cx="10460990" cy="57873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303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85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365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99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53333" y="3795480"/>
            <a:ext cx="1619047" cy="381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96190" y="4701945"/>
            <a:ext cx="1438095" cy="400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158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643880" y="870585"/>
            <a:ext cx="3009900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00952" y="1934054"/>
            <a:ext cx="3057142" cy="390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39595" y="4580255"/>
            <a:ext cx="9655175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310476" y="5595480"/>
            <a:ext cx="2104761" cy="476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10" grpId="0" bldLvl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70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277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61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058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166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7142" y="970920"/>
            <a:ext cx="333333" cy="371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77142" y="2771731"/>
            <a:ext cx="333333" cy="371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8095" y="3657844"/>
            <a:ext cx="361904" cy="390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58095" y="4553485"/>
            <a:ext cx="361904" cy="390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29523" y="5458654"/>
            <a:ext cx="419047" cy="381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793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58095" y="1038333"/>
            <a:ext cx="361904" cy="391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32569"/>
            <a:ext cx="10800000" cy="34889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67619" y="1946962"/>
            <a:ext cx="361904" cy="390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86666" y="2871638"/>
            <a:ext cx="333333" cy="371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67619" y="3777250"/>
            <a:ext cx="361904" cy="390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29523" y="4692394"/>
            <a:ext cx="419047" cy="38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75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434"/>
          <a:stretch>
            <a:fillRect/>
          </a:stretch>
        </p:blipFill>
        <p:spPr>
          <a:xfrm>
            <a:off x="720090" y="3626485"/>
            <a:ext cx="10800080" cy="2538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2024-08-11T07:01:28Z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