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3" r:id="rId4"/>
    <p:sldId id="351" r:id="rId5"/>
    <p:sldId id="349" r:id="rId6"/>
    <p:sldId id="348" r:id="rId7"/>
    <p:sldId id="343" r:id="rId8"/>
    <p:sldId id="342" r:id="rId9"/>
    <p:sldId id="340" r:id="rId10"/>
    <p:sldId id="338" r:id="rId11"/>
    <p:sldId id="336" r:id="rId12"/>
    <p:sldId id="334" r:id="rId13"/>
    <p:sldId id="333" r:id="rId14"/>
    <p:sldId id="331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567138"/>
            <a:ext cx="10800000" cy="17237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77220" y="2434590"/>
            <a:ext cx="768350" cy="144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1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980527"/>
            <a:ext cx="419047" cy="37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1867102"/>
            <a:ext cx="333333" cy="37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744144"/>
            <a:ext cx="361904" cy="3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3640252"/>
            <a:ext cx="333333" cy="381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5134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2380" y="5214109"/>
            <a:ext cx="333333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33"/>
          <a:stretch>
            <a:fillRect/>
          </a:stretch>
        </p:blipFill>
        <p:spPr>
          <a:xfrm>
            <a:off x="720090" y="5949315"/>
            <a:ext cx="10800000" cy="679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5460" y="5931535"/>
            <a:ext cx="56197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4"/>
          <a:stretch>
            <a:fillRect/>
          </a:stretch>
        </p:blipFill>
        <p:spPr>
          <a:xfrm>
            <a:off x="775970" y="779780"/>
            <a:ext cx="10699115" cy="591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86240" y="940435"/>
            <a:ext cx="42481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65435" y="3582670"/>
            <a:ext cx="28321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82235" y="5337175"/>
            <a:ext cx="34925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63" y="827999"/>
            <a:ext cx="105160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947" y="827999"/>
            <a:ext cx="96641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130" y="864235"/>
            <a:ext cx="675767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8255" y="1743075"/>
            <a:ext cx="529844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9695" y="2585720"/>
            <a:ext cx="559562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29230" y="3454400"/>
            <a:ext cx="665416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800478"/>
            <a:ext cx="761903" cy="39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5714" y="3705722"/>
            <a:ext cx="876190" cy="38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8571" y="4610967"/>
            <a:ext cx="771428" cy="38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4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1018563"/>
            <a:ext cx="1180952" cy="39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7619" y="1923742"/>
            <a:ext cx="1447619" cy="39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238" y="2828922"/>
            <a:ext cx="1266666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07044"/>
            <a:ext cx="103932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36436" y="3135906"/>
            <a:ext cx="1182298" cy="26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0330" y="3832731"/>
            <a:ext cx="925675" cy="25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8237" y="5024669"/>
            <a:ext cx="595732" cy="25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8455" y="5648144"/>
            <a:ext cx="1072317" cy="26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1794" y="6271619"/>
            <a:ext cx="549906" cy="26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655" y="827999"/>
            <a:ext cx="99195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197" y="3315330"/>
            <a:ext cx="708542" cy="29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2397" y="3910888"/>
            <a:ext cx="761027" cy="30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6442" y="5110763"/>
            <a:ext cx="559836" cy="24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13753" y="5741354"/>
            <a:ext cx="542341" cy="2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35026" y="6301879"/>
            <a:ext cx="979713" cy="25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8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2209685"/>
            <a:ext cx="800000" cy="2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0476" y="2209685"/>
            <a:ext cx="561904" cy="2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4761" y="3543726"/>
            <a:ext cx="380952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3333" y="3505611"/>
            <a:ext cx="942857" cy="2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96190" y="4811066"/>
            <a:ext cx="819047" cy="2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62857" y="4811066"/>
            <a:ext cx="933333" cy="2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9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24761" y="1630361"/>
            <a:ext cx="628571" cy="27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904" y="1697225"/>
            <a:ext cx="980952" cy="21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0000" y="2938976"/>
            <a:ext cx="1695238" cy="26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34285" y="2929424"/>
            <a:ext cx="847619" cy="27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5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33" y="827999"/>
            <a:ext cx="104533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155" y="812800"/>
            <a:ext cx="9457690" cy="595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961396"/>
            <a:ext cx="419047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1847534"/>
            <a:ext cx="333333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733672"/>
            <a:ext cx="361904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3619810"/>
            <a:ext cx="361904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4515476"/>
            <a:ext cx="333333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5401614"/>
            <a:ext cx="419047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2024-08-11T04:49:48Z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