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7" r:id="rId4"/>
    <p:sldId id="376" r:id="rId5"/>
    <p:sldId id="375" r:id="rId6"/>
    <p:sldId id="374" r:id="rId7"/>
    <p:sldId id="372" r:id="rId8"/>
    <p:sldId id="371" r:id="rId9"/>
    <p:sldId id="370" r:id="rId10"/>
    <p:sldId id="369" r:id="rId11"/>
    <p:sldId id="368" r:id="rId12"/>
    <p:sldId id="367" r:id="rId13"/>
    <p:sldId id="365" r:id="rId14"/>
    <p:sldId id="364" r:id="rId15"/>
    <p:sldId id="363" r:id="rId16"/>
    <p:sldId id="362" r:id="rId17"/>
    <p:sldId id="360" r:id="rId18"/>
    <p:sldId id="359" r:id="rId19"/>
    <p:sldId id="358" r:id="rId20"/>
    <p:sldId id="357" r:id="rId21"/>
    <p:sldId id="356" r:id="rId22"/>
    <p:sldId id="355" r:id="rId23"/>
    <p:sldId id="354" r:id="rId24"/>
    <p:sldId id="353" r:id="rId25"/>
    <p:sldId id="352" r:id="rId26"/>
    <p:sldId id="350" r:id="rId27"/>
    <p:sldId id="349" r:id="rId28"/>
    <p:sldId id="348" r:id="rId29"/>
    <p:sldId id="347" r:id="rId30"/>
    <p:sldId id="346" r:id="rId31"/>
    <p:sldId id="345" r:id="rId32"/>
    <p:sldId id="344" r:id="rId33"/>
    <p:sldId id="343" r:id="rId34"/>
    <p:sldId id="342" r:id="rId35"/>
    <p:sldId id="340" r:id="rId36"/>
    <p:sldId id="339" r:id="rId37"/>
    <p:sldId id="338" r:id="rId38"/>
    <p:sldId id="337" r:id="rId39"/>
    <p:sldId id="335" r:id="rId40"/>
    <p:sldId id="334" r:id="rId41"/>
    <p:sldId id="431" r:id="rId42"/>
    <p:sldId id="332" r:id="rId43"/>
    <p:sldId id="331" r:id="rId44"/>
    <p:sldId id="329" r:id="rId45"/>
    <p:sldId id="328" r:id="rId46"/>
    <p:sldId id="327" r:id="rId47"/>
    <p:sldId id="326" r:id="rId48"/>
    <p:sldId id="325" r:id="rId49"/>
    <p:sldId id="430" r:id="rId50"/>
  </p:sldIdLst>
  <p:sldSz cx="12192000" cy="6858000"/>
  <p:notesSz cx="6858000" cy="9144000"/>
  <p:custDataLst>
    <p:tags r:id="rId5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4" Type="http://schemas.openxmlformats.org/officeDocument/2006/relationships/tags" Target="tags/tag1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3" b="-2313"/>
          <a:stretch>
            <a:fillRect/>
          </a:stretch>
        </p:blipFill>
        <p:spPr>
          <a:xfrm>
            <a:off x="3263855" y="2992735"/>
            <a:ext cx="5664290" cy="872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1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648755"/>
            <a:ext cx="276190" cy="29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108938"/>
            <a:ext cx="342857" cy="30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620" y="756285"/>
            <a:ext cx="9892030" cy="3272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5900" y="1484630"/>
            <a:ext cx="47307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620" y="4220845"/>
            <a:ext cx="9892030" cy="2548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85900" y="4220845"/>
            <a:ext cx="47307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8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62857" y="3496573"/>
            <a:ext cx="1580952" cy="381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3809" y="4325737"/>
            <a:ext cx="2266666" cy="3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53333" y="5202555"/>
            <a:ext cx="723809" cy="304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4285" y="5926882"/>
            <a:ext cx="771428" cy="304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926"/>
          <a:stretch>
            <a:fillRect/>
          </a:stretch>
        </p:blipFill>
        <p:spPr>
          <a:xfrm>
            <a:off x="720090" y="6525260"/>
            <a:ext cx="10800080" cy="71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61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24761" y="1134412"/>
            <a:ext cx="1923809" cy="306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67619" y="1862144"/>
            <a:ext cx="1552379" cy="306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8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170" y="756285"/>
            <a:ext cx="9979025" cy="3952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85555" y="1530985"/>
            <a:ext cx="281305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31755" y="2226310"/>
            <a:ext cx="228600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5655" y="3617595"/>
            <a:ext cx="316865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170" y="4866640"/>
            <a:ext cx="9979025" cy="1856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98760" y="4990465"/>
            <a:ext cx="237490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97650" y="5662295"/>
            <a:ext cx="246380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9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34285" y="4592935"/>
            <a:ext cx="247619" cy="305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3809" y="6070315"/>
            <a:ext cx="342857" cy="29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1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05714" y="913832"/>
            <a:ext cx="314285" cy="31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9523" y="1648181"/>
            <a:ext cx="266666" cy="30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7142" y="2392068"/>
            <a:ext cx="304761" cy="295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58095" y="3116881"/>
            <a:ext cx="247619" cy="295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6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072" y="756244"/>
            <a:ext cx="101098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452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5692" y="2264485"/>
            <a:ext cx="291008" cy="30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4467" y="4564741"/>
            <a:ext cx="262846" cy="29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0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3934665"/>
            <a:ext cx="266666" cy="29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4687508"/>
            <a:ext cx="342857" cy="29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3333" y="5430820"/>
            <a:ext cx="295238" cy="304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1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856622"/>
            <a:ext cx="352380" cy="305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1610364"/>
            <a:ext cx="352380" cy="29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354566"/>
            <a:ext cx="304761" cy="31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3117850"/>
            <a:ext cx="352380" cy="29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4761" y="3862051"/>
            <a:ext cx="276190" cy="305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5714" y="4615794"/>
            <a:ext cx="304761" cy="305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7142" y="5369537"/>
            <a:ext cx="352380" cy="29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2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4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240"/>
          <a:stretch>
            <a:fillRect/>
          </a:stretch>
        </p:blipFill>
        <p:spPr>
          <a:xfrm>
            <a:off x="720090" y="6304915"/>
            <a:ext cx="10800080" cy="144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01"/>
          <a:stretch>
            <a:fillRect/>
          </a:stretch>
        </p:blipFill>
        <p:spPr>
          <a:xfrm>
            <a:off x="720090" y="828040"/>
            <a:ext cx="10800080" cy="2816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82934"/>
            <a:ext cx="10800000" cy="3214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240"/>
          <a:stretch>
            <a:fillRect/>
          </a:stretch>
        </p:blipFill>
        <p:spPr>
          <a:xfrm>
            <a:off x="720090" y="6591935"/>
            <a:ext cx="10800080" cy="144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5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5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913761"/>
            <a:ext cx="352380" cy="295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114991"/>
            <a:ext cx="304761" cy="30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3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866153"/>
            <a:ext cx="304761" cy="30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069587"/>
            <a:ext cx="304761" cy="30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560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3076393"/>
            <a:ext cx="295238" cy="31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5277152"/>
            <a:ext cx="342857" cy="304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5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999702"/>
            <a:ext cx="276190" cy="30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3336774"/>
            <a:ext cx="276190" cy="29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7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885182"/>
            <a:ext cx="342857" cy="29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352898"/>
            <a:ext cx="276190" cy="29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7469"/>
            <a:ext cx="10800000" cy="5638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" b="91997"/>
          <a:stretch>
            <a:fillRect/>
          </a:stretch>
        </p:blipFill>
        <p:spPr>
          <a:xfrm>
            <a:off x="720090" y="6237605"/>
            <a:ext cx="10800000" cy="497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15"/>
          <a:stretch>
            <a:fillRect/>
          </a:stretch>
        </p:blipFill>
        <p:spPr>
          <a:xfrm>
            <a:off x="696000" y="831215"/>
            <a:ext cx="10800000" cy="5601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05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885403"/>
            <a:ext cx="304761" cy="315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344"/>
            <a:ext cx="10800000" cy="218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05714" y="2305697"/>
            <a:ext cx="304761" cy="314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0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894783"/>
            <a:ext cx="304761" cy="30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4033635"/>
            <a:ext cx="276190" cy="29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7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4085401"/>
            <a:ext cx="276190" cy="29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6190" y="4866416"/>
            <a:ext cx="304761" cy="29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2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86666" y="885168"/>
            <a:ext cx="238094" cy="295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39047" y="3238648"/>
            <a:ext cx="342857" cy="295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05714" y="4801283"/>
            <a:ext cx="257142" cy="304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7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2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18"/>
          <a:stretch>
            <a:fillRect/>
          </a:stretch>
        </p:blipFill>
        <p:spPr>
          <a:xfrm>
            <a:off x="720090" y="828040"/>
            <a:ext cx="10800080" cy="4257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18694"/>
            <a:ext cx="352380" cy="29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335645"/>
            <a:ext cx="304761" cy="31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46"/>
          <a:stretch>
            <a:fillRect/>
          </a:stretch>
        </p:blipFill>
        <p:spPr>
          <a:xfrm>
            <a:off x="720090" y="780456"/>
            <a:ext cx="10800080" cy="61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81904" y="901050"/>
            <a:ext cx="1447619" cy="31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549"/>
            <a:ext cx="10800000" cy="4945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48270" y="1505585"/>
            <a:ext cx="377126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238" y="2317408"/>
            <a:ext cx="1419047" cy="30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3333" y="3041623"/>
            <a:ext cx="1514285" cy="38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72380" y="4509109"/>
            <a:ext cx="1409523" cy="371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67619" y="5976596"/>
            <a:ext cx="4580952" cy="30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1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0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095" y="1675646"/>
            <a:ext cx="1380952" cy="304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2380" y="1675646"/>
            <a:ext cx="666666" cy="304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0476" y="3218555"/>
            <a:ext cx="1057142" cy="22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2380" y="3142362"/>
            <a:ext cx="1019047" cy="371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87504"/>
            <a:ext cx="10800000" cy="126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129523" y="5287913"/>
            <a:ext cx="609523" cy="371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24761" y="5287913"/>
            <a:ext cx="1028571" cy="30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2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3333" y="1630538"/>
            <a:ext cx="990476" cy="305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67619" y="1630538"/>
            <a:ext cx="1676190" cy="382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48571" y="3034982"/>
            <a:ext cx="1409523" cy="372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1904" y="3034982"/>
            <a:ext cx="1323809" cy="372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3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20000" y="3795586"/>
            <a:ext cx="800000" cy="314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24761" y="4501701"/>
            <a:ext cx="1333333" cy="37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3333" y="5284151"/>
            <a:ext cx="676190" cy="21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6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81904" y="970883"/>
            <a:ext cx="761904" cy="29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7142" y="1666252"/>
            <a:ext cx="438095" cy="30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0952" y="2371148"/>
            <a:ext cx="1200000" cy="30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00952" y="3152248"/>
            <a:ext cx="638095" cy="2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15238" y="3771413"/>
            <a:ext cx="809523" cy="29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20000" y="4466782"/>
            <a:ext cx="628571" cy="30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58095" y="5162152"/>
            <a:ext cx="1190476" cy="30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8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8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335" y="539750"/>
            <a:ext cx="10132695" cy="608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1660" y="994410"/>
            <a:ext cx="944181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3775" y="1717040"/>
            <a:ext cx="1030478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93775" y="2324100"/>
            <a:ext cx="1017397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93775" y="3004820"/>
            <a:ext cx="1022540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993775" y="3558540"/>
            <a:ext cx="1022540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993775" y="4204970"/>
            <a:ext cx="1022540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993775" y="4817110"/>
            <a:ext cx="1022540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927100" y="5448300"/>
            <a:ext cx="1019619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993775" y="6203950"/>
            <a:ext cx="129540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" grpId="0" bldLvl="0" animBg="1"/>
      <p:bldP spid="30" grpId="0" bldLvl="0" animBg="1"/>
      <p:bldP spid="39" grpId="0" bldLvl="0" animBg="1"/>
      <p:bldP spid="48" grpId="0" bldLvl="0" animBg="1"/>
      <p:bldP spid="54" grpId="0" bldLvl="0" animBg="1"/>
      <p:bldP spid="63" grpId="0" bldLvl="0" animBg="1"/>
      <p:bldP spid="6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5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1648265"/>
            <a:ext cx="266666" cy="295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3021735"/>
            <a:ext cx="295238" cy="31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3727545"/>
            <a:ext cx="266666" cy="295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380" y="4414280"/>
            <a:ext cx="266666" cy="30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405" y="4938989"/>
            <a:ext cx="10800000" cy="556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1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951980"/>
            <a:ext cx="352380" cy="295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411142"/>
            <a:ext cx="304761" cy="31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768205" y="2204720"/>
            <a:ext cx="1776730" cy="230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1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1685981"/>
            <a:ext cx="266666" cy="295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3154086"/>
            <a:ext cx="266666" cy="295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4612657"/>
            <a:ext cx="266666" cy="295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1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894767"/>
            <a:ext cx="304761" cy="30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363680"/>
            <a:ext cx="276190" cy="29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3832592"/>
            <a:ext cx="276190" cy="29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7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3116610"/>
            <a:ext cx="266666" cy="295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5309862"/>
            <a:ext cx="295238" cy="30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2024-08-10T14:45:43Z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