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1" r:id="rId4"/>
    <p:sldId id="359" r:id="rId5"/>
    <p:sldId id="357" r:id="rId6"/>
    <p:sldId id="356" r:id="rId7"/>
    <p:sldId id="354" r:id="rId8"/>
    <p:sldId id="352" r:id="rId9"/>
    <p:sldId id="351" r:id="rId10"/>
    <p:sldId id="349" r:id="rId11"/>
    <p:sldId id="347" r:id="rId12"/>
    <p:sldId id="345" r:id="rId13"/>
    <p:sldId id="343" r:id="rId14"/>
    <p:sldId id="341" r:id="rId15"/>
    <p:sldId id="340" r:id="rId16"/>
    <p:sldId id="339" r:id="rId17"/>
    <p:sldId id="338" r:id="rId18"/>
    <p:sldId id="337" r:id="rId19"/>
    <p:sldId id="336" r:id="rId20"/>
    <p:sldId id="334" r:id="rId21"/>
    <p:sldId id="398" r:id="rId22"/>
    <p:sldId id="333" r:id="rId23"/>
    <p:sldId id="331" r:id="rId24"/>
    <p:sldId id="329" r:id="rId25"/>
    <p:sldId id="327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0905" y="3109595"/>
            <a:ext cx="532955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535" y="738505"/>
            <a:ext cx="9980930" cy="595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415" y="827999"/>
            <a:ext cx="99529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0147" y="915843"/>
            <a:ext cx="307189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6263" y="2426765"/>
            <a:ext cx="386181" cy="35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2594" y="5448609"/>
            <a:ext cx="333520" cy="3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781447"/>
            <a:ext cx="352380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743751"/>
            <a:ext cx="361905" cy="3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3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1828477"/>
            <a:ext cx="304761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0000" y="4372550"/>
            <a:ext cx="295238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2686030"/>
            <a:ext cx="371428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3546152"/>
            <a:ext cx="419047" cy="38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2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718838"/>
            <a:ext cx="361904" cy="40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48"/>
          <a:stretch>
            <a:fillRect/>
          </a:stretch>
        </p:blipFill>
        <p:spPr>
          <a:xfrm>
            <a:off x="720090" y="852805"/>
            <a:ext cx="10800080" cy="531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76"/>
          <a:stretch>
            <a:fillRect/>
          </a:stretch>
        </p:blipFill>
        <p:spPr>
          <a:xfrm>
            <a:off x="720090" y="999490"/>
            <a:ext cx="10800080" cy="270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40" y="777240"/>
            <a:ext cx="9951720" cy="591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40" y="733425"/>
            <a:ext cx="9951720" cy="596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95" y="737870"/>
            <a:ext cx="9707245" cy="595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4060" y="875030"/>
            <a:ext cx="9588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2585" y="1673225"/>
            <a:ext cx="34956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9705" y="2612390"/>
            <a:ext cx="17551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1205" y="4170680"/>
            <a:ext cx="30480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4090" y="6015355"/>
            <a:ext cx="718756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9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980489"/>
            <a:ext cx="361904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886621"/>
            <a:ext cx="361904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849218"/>
            <a:ext cx="419047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4802284"/>
            <a:ext cx="333333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764881"/>
            <a:ext cx="419047" cy="37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80622"/>
            <a:ext cx="419047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34522"/>
            <a:ext cx="419047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878883"/>
            <a:ext cx="361904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851861"/>
            <a:ext cx="333333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750122"/>
            <a:ext cx="419047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