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6" r:id="rId4"/>
    <p:sldId id="364" r:id="rId5"/>
    <p:sldId id="362" r:id="rId6"/>
    <p:sldId id="360" r:id="rId7"/>
    <p:sldId id="358" r:id="rId8"/>
    <p:sldId id="355" r:id="rId9"/>
    <p:sldId id="353" r:id="rId10"/>
    <p:sldId id="351" r:id="rId11"/>
    <p:sldId id="349" r:id="rId12"/>
    <p:sldId id="347" r:id="rId13"/>
    <p:sldId id="344" r:id="rId14"/>
    <p:sldId id="342" r:id="rId15"/>
    <p:sldId id="340" r:id="rId16"/>
    <p:sldId id="338" r:id="rId17"/>
    <p:sldId id="336" r:id="rId18"/>
    <p:sldId id="334" r:id="rId19"/>
    <p:sldId id="333" r:id="rId20"/>
    <p:sldId id="331" r:id="rId21"/>
    <p:sldId id="329" r:id="rId22"/>
    <p:sldId id="327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6460" y="3100070"/>
            <a:ext cx="533908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4268466"/>
            <a:ext cx="361904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756285"/>
            <a:ext cx="9359900" cy="432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4545" y="797560"/>
            <a:ext cx="31369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9780" y="3656330"/>
            <a:ext cx="36322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0"/>
          <a:stretch>
            <a:fillRect/>
          </a:stretch>
        </p:blipFill>
        <p:spPr>
          <a:xfrm>
            <a:off x="1416050" y="5295900"/>
            <a:ext cx="9359900" cy="144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719310" y="5353685"/>
            <a:ext cx="28892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58756"/>
            <a:ext cx="333333" cy="37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509"/>
            <a:ext cx="10800000" cy="269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1972164"/>
            <a:ext cx="333333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5118619"/>
            <a:ext cx="371428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029782"/>
            <a:ext cx="285714" cy="38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5136251"/>
            <a:ext cx="304761" cy="38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80" y="836889"/>
            <a:ext cx="10792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0797" y="4047142"/>
            <a:ext cx="361648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75" y="827999"/>
            <a:ext cx="92864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63" y="827999"/>
            <a:ext cx="10516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04" y="827999"/>
            <a:ext cx="102859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68" y="756244"/>
            <a:ext cx="106484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" b="455"/>
          <a:stretch>
            <a:fillRect/>
          </a:stretch>
        </p:blipFill>
        <p:spPr>
          <a:xfrm>
            <a:off x="1568768" y="802640"/>
            <a:ext cx="9054465" cy="593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2857" y="970992"/>
            <a:ext cx="1628571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80" y="1921510"/>
            <a:ext cx="338772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605" y="2939415"/>
            <a:ext cx="363283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6315" y="4097655"/>
            <a:ext cx="27228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0952" y="5317999"/>
            <a:ext cx="1028571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bldLvl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2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4040" y="2948305"/>
            <a:ext cx="96666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1115" y="4013835"/>
            <a:ext cx="1012444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29523" y="5215959"/>
            <a:ext cx="2314285" cy="5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68" y="827999"/>
            <a:ext cx="106484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"/>
          <a:stretch>
            <a:fillRect/>
          </a:stretch>
        </p:blipFill>
        <p:spPr>
          <a:xfrm>
            <a:off x="1395730" y="746125"/>
            <a:ext cx="9400540" cy="602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3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932779"/>
            <a:ext cx="361904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90106"/>
            <a:ext cx="419047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047433"/>
            <a:ext cx="361904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4114285"/>
            <a:ext cx="333333" cy="3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5162086"/>
            <a:ext cx="361904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13728"/>
            <a:ext cx="333333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71058"/>
            <a:ext cx="419047" cy="37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028388"/>
            <a:ext cx="333333" cy="37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4085719"/>
            <a:ext cx="333333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50849"/>
            <a:ext cx="10800000" cy="713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29523" y="6034085"/>
            <a:ext cx="419047" cy="37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