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4" r:id="rId4"/>
    <p:sldId id="353" r:id="rId5"/>
    <p:sldId id="352" r:id="rId6"/>
    <p:sldId id="351" r:id="rId7"/>
    <p:sldId id="350" r:id="rId8"/>
    <p:sldId id="349" r:id="rId9"/>
    <p:sldId id="346" r:id="rId10"/>
    <p:sldId id="344" r:id="rId11"/>
    <p:sldId id="342" r:id="rId12"/>
    <p:sldId id="340" r:id="rId13"/>
    <p:sldId id="338" r:id="rId14"/>
    <p:sldId id="336" r:id="rId15"/>
    <p:sldId id="333" r:id="rId16"/>
    <p:sldId id="331" r:id="rId17"/>
    <p:sldId id="329" r:id="rId18"/>
    <p:sldId id="327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0280" y="3061970"/>
            <a:ext cx="7710805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3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8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5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77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913897"/>
            <a:ext cx="361904" cy="391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142" y="1954217"/>
            <a:ext cx="333333" cy="372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2975449"/>
            <a:ext cx="361904" cy="391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13464"/>
            <a:ext cx="10800000" cy="1665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29523" y="3980454"/>
            <a:ext cx="419047" cy="382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6666" y="5023596"/>
            <a:ext cx="333333" cy="373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13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66" y="970965"/>
            <a:ext cx="333333" cy="371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2009857"/>
            <a:ext cx="419047" cy="371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3039218"/>
            <a:ext cx="361904" cy="390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7619" y="4078111"/>
            <a:ext cx="361904" cy="390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6666" y="5126534"/>
            <a:ext cx="333333" cy="371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57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56244"/>
            <a:ext cx="1065628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7686" y="1959936"/>
            <a:ext cx="300706" cy="37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7657" y="2984955"/>
            <a:ext cx="366486" cy="37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05166" y="5034994"/>
            <a:ext cx="413471" cy="37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445" y="836889"/>
            <a:ext cx="1074222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06178" y="1974465"/>
            <a:ext cx="293658" cy="36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93340" y="4041063"/>
            <a:ext cx="331550" cy="36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659" y="827999"/>
            <a:ext cx="948068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77142" y="2666094"/>
            <a:ext cx="752380" cy="34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43630" y="3312795"/>
            <a:ext cx="111442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53333" y="4056570"/>
            <a:ext cx="800000" cy="27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62857" y="4751808"/>
            <a:ext cx="1457142" cy="27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10476" y="5437522"/>
            <a:ext cx="1000000" cy="34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84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91428" y="990574"/>
            <a:ext cx="1514285" cy="334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58205" y="1562100"/>
            <a:ext cx="206692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7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96190" y="3690241"/>
            <a:ext cx="1066666" cy="28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62857" y="4386721"/>
            <a:ext cx="1571428" cy="276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62857" y="5111822"/>
            <a:ext cx="828571" cy="24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46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96190" y="942732"/>
            <a:ext cx="1171428" cy="27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63080" y="2212975"/>
            <a:ext cx="107632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29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10476" y="3049514"/>
            <a:ext cx="771428" cy="266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00952" y="3078118"/>
            <a:ext cx="380952" cy="23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24761" y="4432003"/>
            <a:ext cx="904761" cy="266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48571" y="4460606"/>
            <a:ext cx="609523" cy="23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03060" y="5698490"/>
            <a:ext cx="45529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96190" y="5814491"/>
            <a:ext cx="885714" cy="276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04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190" y="1668852"/>
            <a:ext cx="847619" cy="277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91428" y="1668852"/>
            <a:ext cx="600000" cy="277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34854"/>
            <a:ext cx="7200000" cy="2555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511675" y="3064510"/>
            <a:ext cx="60007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11900" y="3028950"/>
            <a:ext cx="60007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11675" y="4368800"/>
            <a:ext cx="600075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40145" y="4375785"/>
            <a:ext cx="102298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5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0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2024-08-11T06:04:26Z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