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0" r:id="rId4"/>
    <p:sldId id="368" r:id="rId5"/>
    <p:sldId id="366" r:id="rId6"/>
    <p:sldId id="364" r:id="rId7"/>
    <p:sldId id="362" r:id="rId8"/>
    <p:sldId id="360" r:id="rId9"/>
    <p:sldId id="359" r:id="rId10"/>
    <p:sldId id="357" r:id="rId11"/>
    <p:sldId id="355" r:id="rId12"/>
    <p:sldId id="353" r:id="rId13"/>
    <p:sldId id="351" r:id="rId14"/>
    <p:sldId id="347" r:id="rId15"/>
    <p:sldId id="346" r:id="rId16"/>
    <p:sldId id="344" r:id="rId17"/>
    <p:sldId id="342" r:id="rId18"/>
    <p:sldId id="340" r:id="rId19"/>
    <p:sldId id="338" r:id="rId20"/>
    <p:sldId id="336" r:id="rId21"/>
    <p:sldId id="335" r:id="rId22"/>
    <p:sldId id="333" r:id="rId23"/>
    <p:sldId id="331" r:id="rId24"/>
    <p:sldId id="329" r:id="rId25"/>
    <p:sldId id="327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3083560"/>
            <a:ext cx="5353050" cy="690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756285"/>
            <a:ext cx="10079990" cy="239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6955" y="1745615"/>
            <a:ext cx="33782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3430270"/>
            <a:ext cx="10079990" cy="327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44735" y="4401185"/>
            <a:ext cx="39116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952025"/>
            <a:ext cx="333333" cy="38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943241"/>
            <a:ext cx="361904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00422"/>
            <a:ext cx="333333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4824744"/>
            <a:ext cx="371428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238" y="932832"/>
            <a:ext cx="285714" cy="37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809" y="3982534"/>
            <a:ext cx="304761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1904" y="4992748"/>
            <a:ext cx="419047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011437"/>
            <a:ext cx="361904" cy="39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773" y="827999"/>
            <a:ext cx="83104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5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2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86530" y="897255"/>
            <a:ext cx="73342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8020" y="1711325"/>
            <a:ext cx="176212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2907319"/>
            <a:ext cx="1895238" cy="46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01230" y="3713480"/>
            <a:ext cx="27806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96505" y="818515"/>
            <a:ext cx="25336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81480" y="3620135"/>
            <a:ext cx="961009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10476" y="4832564"/>
            <a:ext cx="2304761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" y="684530"/>
            <a:ext cx="10073005" cy="4241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89"/>
          <a:stretch>
            <a:fillRect/>
          </a:stretch>
        </p:blipFill>
        <p:spPr>
          <a:xfrm>
            <a:off x="1059815" y="5192395"/>
            <a:ext cx="10073005" cy="147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95"/>
          <a:stretch>
            <a:fillRect/>
          </a:stretch>
        </p:blipFill>
        <p:spPr>
          <a:xfrm>
            <a:off x="695960" y="843239"/>
            <a:ext cx="10800080" cy="2547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77"/>
          <a:stretch>
            <a:fillRect/>
          </a:stretch>
        </p:blipFill>
        <p:spPr>
          <a:xfrm>
            <a:off x="720090" y="3626485"/>
            <a:ext cx="10800080" cy="261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3788494"/>
            <a:ext cx="333333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4741733"/>
            <a:ext cx="333333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5694972"/>
            <a:ext cx="419047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8"/>
          <a:stretch>
            <a:fillRect/>
          </a:stretch>
        </p:blipFill>
        <p:spPr>
          <a:xfrm>
            <a:off x="720090" y="918886"/>
            <a:ext cx="10800080" cy="1586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77142" y="989099"/>
            <a:ext cx="333333" cy="37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1942338"/>
            <a:ext cx="419047" cy="37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13"/>
          <a:stretch>
            <a:fillRect/>
          </a:stretch>
        </p:blipFill>
        <p:spPr>
          <a:xfrm>
            <a:off x="720090" y="2708910"/>
            <a:ext cx="10800080" cy="352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20470" y="2708910"/>
            <a:ext cx="64706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690" y="4653280"/>
            <a:ext cx="64706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5589270"/>
            <a:ext cx="64706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28"/>
          <a:stretch>
            <a:fillRect/>
          </a:stretch>
        </p:blipFill>
        <p:spPr>
          <a:xfrm>
            <a:off x="720090" y="922061"/>
            <a:ext cx="10800080" cy="2594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981075"/>
            <a:ext cx="58229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1988820"/>
            <a:ext cx="5695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9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