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4530" y="3030855"/>
            <a:ext cx="8282305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1714033"/>
            <a:ext cx="333333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3298966"/>
            <a:ext cx="876190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19" y="4844513"/>
            <a:ext cx="885714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5722232"/>
            <a:ext cx="628571" cy="28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2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1723985"/>
            <a:ext cx="866666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2486526"/>
            <a:ext cx="1647619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3372981"/>
            <a:ext cx="295238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000" y="4812278"/>
            <a:ext cx="1638095" cy="4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733552"/>
            <a:ext cx="1466666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2505655"/>
            <a:ext cx="1695237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4164248"/>
            <a:ext cx="1390476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9705" y="849630"/>
            <a:ext cx="62242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3980" y="1765935"/>
            <a:ext cx="692213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20315" y="2564765"/>
            <a:ext cx="65189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2080" y="3493770"/>
            <a:ext cx="52641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43505" y="4177030"/>
            <a:ext cx="586105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9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29"/>
          <a:stretch>
            <a:fillRect/>
          </a:stretch>
        </p:blipFill>
        <p:spPr>
          <a:xfrm>
            <a:off x="720090" y="68453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558290"/>
            <a:ext cx="10596245" cy="5194300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2999740" y="1679575"/>
            <a:ext cx="832485" cy="6635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14550" y="2564765"/>
            <a:ext cx="832485" cy="6635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11450" y="3357245"/>
            <a:ext cx="1144905" cy="730250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40370" y="4293235"/>
            <a:ext cx="595630" cy="6635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2065" y="5949315"/>
            <a:ext cx="1897380" cy="803275"/>
          </a:xfrm>
          <a:prstGeom prst="ellipse">
            <a:avLst/>
          </a:prstGeom>
          <a:noFill/>
          <a:ln w="25400">
            <a:solidFill>
              <a:srgbClr val="EC098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2723539"/>
            <a:ext cx="3133333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3580818"/>
            <a:ext cx="1066666" cy="46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238" y="4438098"/>
            <a:ext cx="1380952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5333478"/>
            <a:ext cx="1790476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009147"/>
            <a:ext cx="1476190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1867220"/>
            <a:ext cx="1571428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4761" y="2725293"/>
            <a:ext cx="1247619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526161"/>
            <a:ext cx="1847619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3333" y="3631037"/>
            <a:ext cx="1447618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3333" y="5242307"/>
            <a:ext cx="828571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7669"/>
            <a:ext cx="10800000" cy="156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4186774"/>
            <a:ext cx="285714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971105"/>
            <a:ext cx="419047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2516652"/>
            <a:ext cx="390476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4062199"/>
            <a:ext cx="361904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5617287"/>
            <a:ext cx="371428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2024-08-11T04:37:21Z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