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69" r:id="rId12"/>
    <p:sldId id="367" r:id="rId13"/>
    <p:sldId id="366" r:id="rId14"/>
    <p:sldId id="365" r:id="rId15"/>
    <p:sldId id="364" r:id="rId16"/>
    <p:sldId id="363" r:id="rId17"/>
    <p:sldId id="362" r:id="rId18"/>
    <p:sldId id="361" r:id="rId19"/>
    <p:sldId id="360" r:id="rId20"/>
    <p:sldId id="359" r:id="rId21"/>
    <p:sldId id="358" r:id="rId22"/>
    <p:sldId id="356" r:id="rId23"/>
    <p:sldId id="355" r:id="rId24"/>
    <p:sldId id="354" r:id="rId25"/>
    <p:sldId id="353" r:id="rId26"/>
    <p:sldId id="352" r:id="rId27"/>
    <p:sldId id="351" r:id="rId28"/>
    <p:sldId id="350" r:id="rId29"/>
    <p:sldId id="349" r:id="rId30"/>
    <p:sldId id="348" r:id="rId31"/>
    <p:sldId id="347" r:id="rId32"/>
    <p:sldId id="346" r:id="rId33"/>
    <p:sldId id="345" r:id="rId34"/>
    <p:sldId id="344" r:id="rId35"/>
    <p:sldId id="343" r:id="rId36"/>
    <p:sldId id="342" r:id="rId37"/>
    <p:sldId id="341" r:id="rId38"/>
    <p:sldId id="340" r:id="rId39"/>
    <p:sldId id="339" r:id="rId40"/>
    <p:sldId id="338" r:id="rId41"/>
    <p:sldId id="336" r:id="rId42"/>
    <p:sldId id="335" r:id="rId43"/>
    <p:sldId id="334" r:id="rId44"/>
    <p:sldId id="333" r:id="rId45"/>
    <p:sldId id="332" r:id="rId46"/>
    <p:sldId id="330" r:id="rId47"/>
    <p:sldId id="329" r:id="rId48"/>
    <p:sldId id="328" r:id="rId49"/>
    <p:sldId id="327" r:id="rId50"/>
    <p:sldId id="326" r:id="rId51"/>
    <p:sldId id="432" r:id="rId52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 b="-5292"/>
          <a:stretch>
            <a:fillRect/>
          </a:stretch>
        </p:blipFill>
        <p:spPr>
          <a:xfrm>
            <a:off x="3263855" y="2992735"/>
            <a:ext cx="5664290" cy="87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581582"/>
            <a:ext cx="295238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484"/>
            <a:ext cx="10800000" cy="120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4761" y="4305725"/>
            <a:ext cx="276190" cy="2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619040"/>
            <a:ext cx="342857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630002"/>
            <a:ext cx="295238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9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30" y="3349625"/>
            <a:ext cx="10858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4298545"/>
            <a:ext cx="1142857" cy="37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095" y="4298545"/>
            <a:ext cx="723809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5714" y="5118509"/>
            <a:ext cx="885714" cy="38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9047" y="5948008"/>
            <a:ext cx="123809" cy="6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3809" y="5948008"/>
            <a:ext cx="1114285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9047" y="5948008"/>
            <a:ext cx="2038095" cy="37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0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2287708"/>
            <a:ext cx="257142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8095" y="2955549"/>
            <a:ext cx="314285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4968613"/>
            <a:ext cx="238095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952016"/>
            <a:ext cx="342857" cy="30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8571" y="1629340"/>
            <a:ext cx="276190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40" y="756244"/>
            <a:ext cx="105684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5237" y="6176447"/>
            <a:ext cx="270268" cy="29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6266" y="6176447"/>
            <a:ext cx="307547" cy="29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913770"/>
            <a:ext cx="247619" cy="3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2924643"/>
            <a:ext cx="342858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4258872"/>
            <a:ext cx="257142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8571" y="5583570"/>
            <a:ext cx="295238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0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152453"/>
            <a:ext cx="342857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401168"/>
            <a:ext cx="295238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24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099"/>
            <a:ext cx="10800000" cy="318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535" y="821014"/>
            <a:ext cx="98381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6966" y="916499"/>
            <a:ext cx="320999" cy="26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0344" y="1506771"/>
            <a:ext cx="251593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2993" y="2105724"/>
            <a:ext cx="277620" cy="28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642" y="2713357"/>
            <a:ext cx="303647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0344" y="3320990"/>
            <a:ext cx="251593" cy="26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6966" y="3919942"/>
            <a:ext cx="312323" cy="26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2993" y="4518895"/>
            <a:ext cx="277620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6966" y="5126528"/>
            <a:ext cx="320999" cy="26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2993" y="5725481"/>
            <a:ext cx="277620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50344" y="6333114"/>
            <a:ext cx="251593" cy="26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72"/>
          <a:stretch>
            <a:fillRect/>
          </a:stretch>
        </p:blipFill>
        <p:spPr>
          <a:xfrm>
            <a:off x="720090" y="491807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58" y="827999"/>
            <a:ext cx="104286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244"/>
            <a:ext cx="106012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2667" y="4883497"/>
            <a:ext cx="271107" cy="29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85230"/>
            <a:ext cx="304761" cy="3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40951"/>
            <a:ext cx="304761" cy="3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33093"/>
            <a:ext cx="276190" cy="30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08968"/>
            <a:ext cx="276190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256799"/>
            <a:ext cx="276190" cy="3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4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42477"/>
            <a:ext cx="304761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99505"/>
            <a:ext cx="304761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33281"/>
            <a:ext cx="342857" cy="29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23400"/>
            <a:ext cx="276190" cy="29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5" y="633730"/>
            <a:ext cx="10755630" cy="59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3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94753"/>
            <a:ext cx="304761" cy="3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773424"/>
            <a:ext cx="304761" cy="3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04316"/>
            <a:ext cx="352380" cy="2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03722"/>
            <a:ext cx="304761" cy="31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2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4086293"/>
            <a:ext cx="304761" cy="2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4761" y="5334353"/>
            <a:ext cx="276190" cy="2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894699"/>
            <a:ext cx="342857" cy="2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1428" y="2771832"/>
            <a:ext cx="257142" cy="2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809" y="4648965"/>
            <a:ext cx="247619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3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51953"/>
            <a:ext cx="276190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202211"/>
            <a:ext cx="276190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1327150" y="768985"/>
            <a:ext cx="9537700" cy="601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923295"/>
            <a:ext cx="2123809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904" y="1638015"/>
            <a:ext cx="2019047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6666" y="2343206"/>
            <a:ext cx="1942857" cy="31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666" y="3057926"/>
            <a:ext cx="2752380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2270" y="4406900"/>
            <a:ext cx="99333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8571" y="5144910"/>
            <a:ext cx="8342857" cy="4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1687687"/>
            <a:ext cx="1076190" cy="29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1687687"/>
            <a:ext cx="838095" cy="29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904" y="3101396"/>
            <a:ext cx="1485714" cy="30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9280" y="3048635"/>
            <a:ext cx="211455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199"/>
            <a:ext cx="10800000" cy="133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662857" y="4480313"/>
            <a:ext cx="485714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10476" y="4480313"/>
            <a:ext cx="666666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1600575"/>
            <a:ext cx="952380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1600575"/>
            <a:ext cx="590476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761" y="2926355"/>
            <a:ext cx="1047619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476" y="2926355"/>
            <a:ext cx="1000000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45" y="3474085"/>
            <a:ext cx="127635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0000" y="4899162"/>
            <a:ext cx="1266666" cy="3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1600782"/>
            <a:ext cx="866666" cy="30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2268619"/>
            <a:ext cx="847619" cy="30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95" y="2268619"/>
            <a:ext cx="1190476" cy="30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8095" y="3585212"/>
            <a:ext cx="1590476" cy="30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1428" y="951926"/>
            <a:ext cx="1409523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2276994"/>
            <a:ext cx="1380952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3333" y="3020557"/>
            <a:ext cx="238095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4285" y="3602062"/>
            <a:ext cx="580952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88" y="684530"/>
            <a:ext cx="9979025" cy="358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8" r="28221"/>
          <a:stretch>
            <a:fillRect/>
          </a:stretch>
        </p:blipFill>
        <p:spPr>
          <a:xfrm>
            <a:off x="2701608" y="4293235"/>
            <a:ext cx="6788785" cy="2339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562719"/>
            <a:ext cx="342857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793614"/>
            <a:ext cx="295238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635186"/>
            <a:ext cx="342857" cy="29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595" y="2780665"/>
            <a:ext cx="1679575" cy="226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15" y="756244"/>
            <a:ext cx="107008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4485" y="1387475"/>
            <a:ext cx="99079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805" y="2044065"/>
            <a:ext cx="1077722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6069" y="2844533"/>
            <a:ext cx="10597030" cy="37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5805" y="3399155"/>
            <a:ext cx="1077658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5805" y="4053840"/>
            <a:ext cx="1083691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25805" y="4712335"/>
            <a:ext cx="1073912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26069" y="5528128"/>
            <a:ext cx="7360359" cy="3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613087" y="6189577"/>
            <a:ext cx="8690886" cy="3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  <p:bldP spid="14" grpId="0" bldLvl="0" animBg="1"/>
      <p:bldP spid="23" grpId="0" bldLvl="0" animBg="1"/>
      <p:bldP spid="32" grpId="0" bldLvl="0" animBg="1"/>
      <p:bldP spid="39" grpId="0" bldLvl="0" animBg="1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32863"/>
            <a:ext cx="276190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257975"/>
            <a:ext cx="304761" cy="31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602152"/>
            <a:ext cx="276190" cy="30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19118"/>
            <a:ext cx="342857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944005"/>
            <a:ext cx="295238" cy="31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287955"/>
            <a:ext cx="342857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4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75709"/>
            <a:ext cx="304761" cy="31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211604"/>
            <a:ext cx="304761" cy="31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4234531"/>
            <a:ext cx="352380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75" y="684530"/>
            <a:ext cx="9899650" cy="360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8455" y="2642235"/>
            <a:ext cx="44069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75" y="4433570"/>
            <a:ext cx="9899650" cy="232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4509135"/>
            <a:ext cx="44069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2024-08-10T15:52:43Z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