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68" r:id="rId4"/>
    <p:sldId id="366" r:id="rId5"/>
    <p:sldId id="364" r:id="rId6"/>
    <p:sldId id="362" r:id="rId7"/>
    <p:sldId id="360" r:id="rId8"/>
    <p:sldId id="358" r:id="rId9"/>
    <p:sldId id="355" r:id="rId10"/>
    <p:sldId id="353" r:id="rId11"/>
    <p:sldId id="351" r:id="rId12"/>
    <p:sldId id="349" r:id="rId13"/>
    <p:sldId id="347" r:id="rId14"/>
    <p:sldId id="344" r:id="rId15"/>
    <p:sldId id="342" r:id="rId16"/>
    <p:sldId id="340" r:id="rId17"/>
    <p:sldId id="338" r:id="rId18"/>
    <p:sldId id="336" r:id="rId19"/>
    <p:sldId id="335" r:id="rId20"/>
    <p:sldId id="333" r:id="rId21"/>
    <p:sldId id="331" r:id="rId22"/>
    <p:sldId id="329" r:id="rId23"/>
    <p:sldId id="327" r:id="rId24"/>
    <p:sldId id="32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6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835" y="3090545"/>
            <a:ext cx="5434330" cy="676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365" y="827999"/>
            <a:ext cx="999027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18936" y="4361134"/>
            <a:ext cx="334771" cy="361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77"/>
          <a:stretch>
            <a:fillRect/>
          </a:stretch>
        </p:blipFill>
        <p:spPr>
          <a:xfrm>
            <a:off x="1613535" y="676910"/>
            <a:ext cx="8964930" cy="6064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80550" y="2277110"/>
            <a:ext cx="477520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929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34285" y="1886152"/>
            <a:ext cx="419047" cy="381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26444"/>
            <a:ext cx="10800000" cy="2674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253333" y="4762983"/>
            <a:ext cx="428571" cy="372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61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2049310"/>
            <a:ext cx="333333" cy="372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02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167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24761" y="971070"/>
            <a:ext cx="295238" cy="371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39047" y="3002691"/>
            <a:ext cx="333333" cy="371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40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39047" y="951871"/>
            <a:ext cx="304761" cy="381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34285" y="1961909"/>
            <a:ext cx="361904" cy="390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96190" y="4001042"/>
            <a:ext cx="419047" cy="381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8018" y="812165"/>
            <a:ext cx="8355965" cy="5955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537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775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277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09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537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33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91145" y="807085"/>
            <a:ext cx="3629025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53333" y="1905924"/>
            <a:ext cx="2733333" cy="381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86555" y="2701925"/>
            <a:ext cx="4497705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843905" y="3861435"/>
            <a:ext cx="2988945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491428" y="4920301"/>
            <a:ext cx="809523" cy="381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339047" y="5912375"/>
            <a:ext cx="1371428" cy="391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8" grpId="0" bldLvl="0" animBg="1"/>
      <p:bldP spid="13" grpId="0" bldLvl="0" animBg="1"/>
      <p:bldP spid="15" grpId="0" animBg="1"/>
      <p:bldP spid="1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79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34515" y="1781175"/>
            <a:ext cx="8271510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309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75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23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58095" y="913881"/>
            <a:ext cx="361904" cy="391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9523" y="1877673"/>
            <a:ext cx="419047" cy="372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9523" y="2831923"/>
            <a:ext cx="419047" cy="381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58095" y="3786173"/>
            <a:ext cx="361904" cy="391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77142" y="4749966"/>
            <a:ext cx="333333" cy="381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26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1009235"/>
            <a:ext cx="419047" cy="381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58095" y="1963112"/>
            <a:ext cx="361904" cy="391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77142" y="2926528"/>
            <a:ext cx="333333" cy="381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9523" y="3880405"/>
            <a:ext cx="419047" cy="381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29523" y="4843821"/>
            <a:ext cx="419047" cy="372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91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415749"/>
            <a:ext cx="10800000" cy="7929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475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772" y="827999"/>
            <a:ext cx="1007845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2024-08-11T06:41:06Z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