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9" r:id="rId4"/>
    <p:sldId id="338" r:id="rId5"/>
    <p:sldId id="337" r:id="rId6"/>
    <p:sldId id="335" r:id="rId7"/>
    <p:sldId id="334" r:id="rId8"/>
    <p:sldId id="333" r:id="rId9"/>
    <p:sldId id="332" r:id="rId10"/>
    <p:sldId id="331" r:id="rId11"/>
    <p:sldId id="330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135040"/>
            <a:ext cx="10800000" cy="58791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1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6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3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81990" y="2686050"/>
            <a:ext cx="1076769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699510"/>
            <a:ext cx="1077722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90" y="4617720"/>
            <a:ext cx="1068197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990" y="5436235"/>
            <a:ext cx="1091755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  <p:bldP spid="27" grpId="0" bldLvl="0" animBg="1"/>
      <p:bldP spid="3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8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36955"/>
            <a:ext cx="1069467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1916430"/>
            <a:ext cx="1063434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2822575"/>
            <a:ext cx="1068705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72465" y="3729355"/>
            <a:ext cx="1067943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681990" y="4672965"/>
            <a:ext cx="1093978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672465" y="5561965"/>
            <a:ext cx="777176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4" grpId="0" bldLvl="0" animBg="1"/>
      <p:bldP spid="31" grpId="0" bldLvl="0" animBg="1"/>
      <p:bldP spid="40" grpId="0" bldLvl="0" animBg="1"/>
      <p:bldP spid="5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51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22350"/>
            <a:ext cx="970343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780" y="827999"/>
            <a:ext cx="1027844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9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15238" y="4410583"/>
            <a:ext cx="790476" cy="476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24761" y="4410583"/>
            <a:ext cx="2400000" cy="390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20000" y="4410583"/>
            <a:ext cx="2057142" cy="476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6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34285" y="3039096"/>
            <a:ext cx="628571" cy="285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20000" y="2934259"/>
            <a:ext cx="1047619" cy="390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53333" y="2934259"/>
            <a:ext cx="1066666" cy="476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53333" y="4878500"/>
            <a:ext cx="1247619" cy="343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67619" y="4878500"/>
            <a:ext cx="523809" cy="343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15238" y="4830847"/>
            <a:ext cx="1171427" cy="390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45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34285" y="1962477"/>
            <a:ext cx="523809" cy="343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24761" y="2019677"/>
            <a:ext cx="1380952" cy="286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72380" y="1962477"/>
            <a:ext cx="533333" cy="343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21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15238" y="2973517"/>
            <a:ext cx="1171428" cy="390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72380" y="3078408"/>
            <a:ext cx="285714" cy="286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62857" y="2973517"/>
            <a:ext cx="1276191" cy="476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05714" y="3927080"/>
            <a:ext cx="1123809" cy="390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24761" y="5815136"/>
            <a:ext cx="923809" cy="390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77142" y="5929564"/>
            <a:ext cx="923809" cy="371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0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0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48" r="10218"/>
          <a:stretch>
            <a:fillRect/>
          </a:stretch>
        </p:blipFill>
        <p:spPr>
          <a:xfrm>
            <a:off x="1247730" y="1052871"/>
            <a:ext cx="9696540" cy="3208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2024-08-11T07:13:46Z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