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5" r:id="rId6"/>
    <p:sldId id="353" r:id="rId7"/>
    <p:sldId id="351" r:id="rId8"/>
    <p:sldId id="350" r:id="rId9"/>
    <p:sldId id="348" r:id="rId10"/>
    <p:sldId id="346" r:id="rId11"/>
    <p:sldId id="344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06820"/>
            <a:ext cx="10800000" cy="64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029769"/>
            <a:ext cx="723809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029769"/>
            <a:ext cx="600000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761" y="2029769"/>
            <a:ext cx="1219047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4261628"/>
            <a:ext cx="1180952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4357007"/>
            <a:ext cx="866666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108297"/>
            <a:ext cx="1342857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213248"/>
            <a:ext cx="866666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09320"/>
            <a:ext cx="10800000" cy="72102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79"/>
          <a:stretch>
            <a:fillRect/>
          </a:stretch>
        </p:blipFill>
        <p:spPr>
          <a:xfrm>
            <a:off x="720090" y="1904365"/>
            <a:ext cx="10800080" cy="433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80325" y="4892040"/>
            <a:ext cx="13754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6"/>
          <a:stretch>
            <a:fillRect/>
          </a:stretch>
        </p:blipFill>
        <p:spPr>
          <a:xfrm>
            <a:off x="1011555" y="739775"/>
            <a:ext cx="10169525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14720" y="803910"/>
            <a:ext cx="19608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" y="2241550"/>
            <a:ext cx="10169525" cy="440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535420" y="2403475"/>
            <a:ext cx="10312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7970" y="3166110"/>
            <a:ext cx="128270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2990" y="4701540"/>
            <a:ext cx="99568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9110" y="5473700"/>
            <a:ext cx="1148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999635"/>
            <a:ext cx="1095238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1810138"/>
            <a:ext cx="1361904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380" y="3440681"/>
            <a:ext cx="1057142" cy="47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000" y="4260721"/>
            <a:ext cx="1219047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018816"/>
            <a:ext cx="1361904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829789"/>
            <a:ext cx="2057142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3566227"/>
            <a:ext cx="1295238" cy="2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980655"/>
            <a:ext cx="647619" cy="47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2621712"/>
            <a:ext cx="1447619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3432699"/>
            <a:ext cx="1114285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3535857"/>
            <a:ext cx="809523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3430975"/>
            <a:ext cx="933333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5051876"/>
            <a:ext cx="942857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5061411"/>
            <a:ext cx="600000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877511"/>
            <a:ext cx="590476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1877511"/>
            <a:ext cx="1400000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2380" y="3404076"/>
            <a:ext cx="1219047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3404076"/>
            <a:ext cx="1647619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484"/>
            <a:ext cx="10800000" cy="232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15238" y="5280888"/>
            <a:ext cx="866666" cy="28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2" y="5280888"/>
            <a:ext cx="1180952" cy="28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98525"/>
            <a:ext cx="10800000" cy="365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1752756"/>
            <a:ext cx="733333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3487867"/>
            <a:ext cx="771428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b="1678"/>
          <a:stretch>
            <a:fillRect/>
          </a:stretch>
        </p:blipFill>
        <p:spPr>
          <a:xfrm>
            <a:off x="793750" y="859155"/>
            <a:ext cx="10604500" cy="573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4890" y="992505"/>
            <a:ext cx="15151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2910" y="2571115"/>
            <a:ext cx="17462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0475" y="3499485"/>
            <a:ext cx="18796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8350" y="4340860"/>
            <a:ext cx="9912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00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4758" y="1021146"/>
            <a:ext cx="781047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1250" y="2509520"/>
            <a:ext cx="43529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8031" y="3513666"/>
            <a:ext cx="1635607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980533"/>
            <a:ext cx="1333333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5"/>
          <a:stretch>
            <a:fillRect/>
          </a:stretch>
        </p:blipFill>
        <p:spPr>
          <a:xfrm>
            <a:off x="720090" y="1847850"/>
            <a:ext cx="10800000" cy="473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68390" y="3860800"/>
            <a:ext cx="10267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5045" y="5862320"/>
            <a:ext cx="14649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8685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80" y="828040"/>
            <a:ext cx="18592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4130" y="2844165"/>
            <a:ext cx="132397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305" y="4733925"/>
            <a:ext cx="10477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4853221"/>
            <a:ext cx="952380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4958143"/>
            <a:ext cx="923809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5835680"/>
            <a:ext cx="1219047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2019642"/>
            <a:ext cx="866666" cy="28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1924311"/>
            <a:ext cx="647619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3878607"/>
            <a:ext cx="1447619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000" y="3983472"/>
            <a:ext cx="866666" cy="28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571" y="5947301"/>
            <a:ext cx="866666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1904" y="5842436"/>
            <a:ext cx="1047619" cy="4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200895"/>
            <a:ext cx="942857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3210425"/>
            <a:ext cx="1057142" cy="4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5440376"/>
            <a:ext cx="1342857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95" y="5545203"/>
            <a:ext cx="866666" cy="2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5440376"/>
            <a:ext cx="638095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3233401"/>
            <a:ext cx="933333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3233401"/>
            <a:ext cx="1114285" cy="47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333" y="3338399"/>
            <a:ext cx="866666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96190" y="3145699"/>
            <a:ext cx="1219047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620" y="3016250"/>
            <a:ext cx="10382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3250615"/>
            <a:ext cx="552380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261628"/>
            <a:ext cx="1485714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