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7" r:id="rId14"/>
    <p:sldId id="366" r:id="rId15"/>
    <p:sldId id="365" r:id="rId16"/>
    <p:sldId id="364" r:id="rId17"/>
    <p:sldId id="363" r:id="rId18"/>
    <p:sldId id="362" r:id="rId19"/>
    <p:sldId id="361" r:id="rId20"/>
    <p:sldId id="360" r:id="rId21"/>
    <p:sldId id="359" r:id="rId22"/>
    <p:sldId id="358" r:id="rId23"/>
    <p:sldId id="356" r:id="rId24"/>
    <p:sldId id="355" r:id="rId25"/>
    <p:sldId id="354" r:id="rId26"/>
    <p:sldId id="353" r:id="rId27"/>
    <p:sldId id="352" r:id="rId28"/>
    <p:sldId id="351" r:id="rId29"/>
    <p:sldId id="350" r:id="rId30"/>
    <p:sldId id="349" r:id="rId31"/>
    <p:sldId id="348" r:id="rId32"/>
    <p:sldId id="347" r:id="rId33"/>
    <p:sldId id="346" r:id="rId34"/>
    <p:sldId id="345" r:id="rId35"/>
    <p:sldId id="344" r:id="rId36"/>
    <p:sldId id="343" r:id="rId37"/>
    <p:sldId id="342" r:id="rId38"/>
    <p:sldId id="340" r:id="rId39"/>
    <p:sldId id="339" r:id="rId40"/>
    <p:sldId id="338" r:id="rId41"/>
    <p:sldId id="337" r:id="rId42"/>
    <p:sldId id="334" r:id="rId43"/>
    <p:sldId id="333" r:id="rId44"/>
    <p:sldId id="332" r:id="rId45"/>
    <p:sldId id="331" r:id="rId46"/>
    <p:sldId id="330" r:id="rId47"/>
    <p:sldId id="329" r:id="rId48"/>
    <p:sldId id="327" r:id="rId49"/>
    <p:sldId id="326" r:id="rId50"/>
    <p:sldId id="325" r:id="rId51"/>
    <p:sldId id="432" r:id="rId52"/>
    <p:sldId id="433" r:id="rId53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 b="1863"/>
          <a:stretch>
            <a:fillRect/>
          </a:stretch>
        </p:blipFill>
        <p:spPr>
          <a:xfrm>
            <a:off x="3263855" y="3028612"/>
            <a:ext cx="5664290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0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533708"/>
            <a:ext cx="295238" cy="3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840224"/>
            <a:ext cx="342857" cy="29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9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561623"/>
            <a:ext cx="295238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2934"/>
            <a:ext cx="10800000" cy="236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3549860"/>
            <a:ext cx="333333" cy="30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6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2640385"/>
            <a:ext cx="1152380" cy="2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3809" y="3460729"/>
            <a:ext cx="2038095" cy="3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047" y="4290611"/>
            <a:ext cx="1980952" cy="2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3780" y="5805805"/>
            <a:ext cx="160972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877"/>
          <a:stretch>
            <a:fillRect/>
          </a:stretch>
        </p:blipFill>
        <p:spPr>
          <a:xfrm>
            <a:off x="720090" y="6424930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1428" y="1104524"/>
            <a:ext cx="838095" cy="3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2857" y="2668326"/>
            <a:ext cx="609523" cy="38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7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2199992"/>
            <a:ext cx="266666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000" y="4153176"/>
            <a:ext cx="238095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4285" y="4801062"/>
            <a:ext cx="304761" cy="30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1601739"/>
            <a:ext cx="257142" cy="29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2891306"/>
            <a:ext cx="304761" cy="31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3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238" y="2905159"/>
            <a:ext cx="304761" cy="31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2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971113"/>
            <a:ext cx="314285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0000" y="1629440"/>
            <a:ext cx="342857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4285" y="2278226"/>
            <a:ext cx="304761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333" y="2927012"/>
            <a:ext cx="238095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0952" y="4234125"/>
            <a:ext cx="276190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152098"/>
            <a:ext cx="295238" cy="3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4409735"/>
            <a:ext cx="295238" cy="3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94359"/>
            <a:ext cx="10800000" cy="61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211113"/>
            <a:ext cx="276190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869285"/>
            <a:ext cx="276190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527457"/>
            <a:ext cx="342857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185629"/>
            <a:ext cx="304761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4853340"/>
            <a:ext cx="342857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6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71108"/>
            <a:ext cx="276190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1629411"/>
            <a:ext cx="276190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287713"/>
            <a:ext cx="304761" cy="3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2955557"/>
            <a:ext cx="342857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3613859"/>
            <a:ext cx="276190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4184"/>
            <a:ext cx="10800000" cy="581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97"/>
          <a:stretch>
            <a:fillRect/>
          </a:stretch>
        </p:blipFill>
        <p:spPr>
          <a:xfrm>
            <a:off x="720090" y="5779135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2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866150"/>
            <a:ext cx="342857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460482"/>
            <a:ext cx="304761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13816"/>
            <a:ext cx="352380" cy="2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516942"/>
            <a:ext cx="276190" cy="2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9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1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71040"/>
            <a:ext cx="352380" cy="2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221561"/>
            <a:ext cx="342857" cy="2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94764"/>
            <a:ext cx="304761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508172"/>
            <a:ext cx="276190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13715"/>
            <a:ext cx="352380" cy="29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199467"/>
            <a:ext cx="304761" cy="31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5714"/>
            <a:ext cx="10800000" cy="508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70"/>
          <a:stretch>
            <a:fillRect/>
          </a:stretch>
        </p:blipFill>
        <p:spPr>
          <a:xfrm>
            <a:off x="720090" y="5492115"/>
            <a:ext cx="10800080" cy="116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79"/>
          <a:stretch>
            <a:fillRect/>
          </a:stretch>
        </p:blipFill>
        <p:spPr>
          <a:xfrm>
            <a:off x="720090" y="841416"/>
            <a:ext cx="10800080" cy="3152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18"/>
          <a:stretch>
            <a:fillRect/>
          </a:stretch>
        </p:blipFill>
        <p:spPr>
          <a:xfrm>
            <a:off x="720090" y="4200525"/>
            <a:ext cx="10800000" cy="124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4220845"/>
            <a:ext cx="43434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6"/>
          <a:stretch>
            <a:fillRect/>
          </a:stretch>
        </p:blipFill>
        <p:spPr>
          <a:xfrm>
            <a:off x="720090" y="913171"/>
            <a:ext cx="10800000" cy="499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5855" y="963295"/>
            <a:ext cx="39433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2204720"/>
            <a:ext cx="54356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149090"/>
            <a:ext cx="5302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2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74524"/>
            <a:ext cx="10800000" cy="124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66" y="4907980"/>
            <a:ext cx="247619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9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190" y="923395"/>
            <a:ext cx="342857" cy="29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6190" y="2926711"/>
            <a:ext cx="257142" cy="29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8571" y="4262256"/>
            <a:ext cx="276190" cy="29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2380" y="4930028"/>
            <a:ext cx="304761" cy="29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3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89936"/>
            <a:ext cx="276190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247543"/>
            <a:ext cx="342857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5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5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0952" y="932856"/>
            <a:ext cx="2923809" cy="3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3330" y="1480185"/>
            <a:ext cx="121920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155" y="2227580"/>
            <a:ext cx="452691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1904" y="2934676"/>
            <a:ext cx="2000000" cy="3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8095" y="4269223"/>
            <a:ext cx="4419047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05630" y="5548630"/>
            <a:ext cx="83820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80" y="5569585"/>
            <a:ext cx="159067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4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1591190"/>
            <a:ext cx="590476" cy="3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666" y="1591190"/>
            <a:ext cx="2323809" cy="38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1428" y="2936314"/>
            <a:ext cx="1171428" cy="3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7142" y="3012633"/>
            <a:ext cx="1019047" cy="29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8095" y="4271899"/>
            <a:ext cx="971428" cy="29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2857" y="4300518"/>
            <a:ext cx="676190" cy="27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10476" y="5607483"/>
            <a:ext cx="990476" cy="3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10476" y="5607483"/>
            <a:ext cx="1238095" cy="37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56244"/>
            <a:ext cx="107232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6708" y="4229721"/>
            <a:ext cx="1248205" cy="30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2364" y="4977418"/>
            <a:ext cx="472805" cy="21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7252" y="5554753"/>
            <a:ext cx="1352222" cy="30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4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91630" y="842645"/>
            <a:ext cx="112395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2258853"/>
            <a:ext cx="561904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7619" y="2258853"/>
            <a:ext cx="990476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66760" y="859155"/>
            <a:ext cx="143891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2354899"/>
            <a:ext cx="238095" cy="2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139"/>
            <a:ext cx="10800000" cy="3177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58095" y="3638686"/>
            <a:ext cx="600000" cy="30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0952" y="4965055"/>
            <a:ext cx="1257142" cy="30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1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57"/>
          <a:stretch>
            <a:fillRect/>
          </a:stretch>
        </p:blipFill>
        <p:spPr>
          <a:xfrm>
            <a:off x="720090" y="6209665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4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561936"/>
            <a:ext cx="342857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781987"/>
            <a:ext cx="266666" cy="29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3992506"/>
            <a:ext cx="342857" cy="29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5203026"/>
            <a:ext cx="266666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0595" y="822960"/>
            <a:ext cx="1680210" cy="202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450465"/>
            <a:ext cx="1091247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127375"/>
            <a:ext cx="108527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737610"/>
            <a:ext cx="108527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242435"/>
            <a:ext cx="1088263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90" y="4872990"/>
            <a:ext cx="108521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1" grpId="0" bldLvl="0" animBg="1"/>
      <p:bldP spid="27" grpId="0" bldLvl="0" animBg="1"/>
      <p:bldP spid="3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2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13867"/>
            <a:ext cx="10876190" cy="37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474470"/>
            <a:ext cx="1083627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98345"/>
            <a:ext cx="1078039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594610"/>
            <a:ext cx="1078039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129280"/>
            <a:ext cx="99536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9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23274"/>
            <a:ext cx="304761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228555"/>
            <a:ext cx="276190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6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619928"/>
            <a:ext cx="266666" cy="2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917547"/>
            <a:ext cx="342857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4873517"/>
            <a:ext cx="266666" cy="2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13830"/>
            <a:ext cx="333333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868879"/>
            <a:ext cx="342857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175424"/>
            <a:ext cx="276190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6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898464"/>
            <a:ext cx="342857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4205624"/>
            <a:ext cx="266666" cy="2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2024-08-10T16:29:52Z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