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1" r:id="rId6"/>
    <p:sldId id="339" r:id="rId7"/>
    <p:sldId id="337" r:id="rId8"/>
    <p:sldId id="335" r:id="rId9"/>
    <p:sldId id="332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5495" y="3109595"/>
            <a:ext cx="30003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80" y="827999"/>
            <a:ext cx="99036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458" y="1720004"/>
            <a:ext cx="305667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3413392"/>
            <a:ext cx="1057142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8600" y="4084320"/>
            <a:ext cx="22332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55" y="930910"/>
            <a:ext cx="318389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030" y="2469515"/>
            <a:ext cx="37750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1690" y="4091940"/>
            <a:ext cx="93910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9240" y="4988560"/>
            <a:ext cx="87337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9" y="827999"/>
            <a:ext cx="1079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00373"/>
            <a:ext cx="361904" cy="39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554689"/>
            <a:ext cx="10800000" cy="23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704606"/>
            <a:ext cx="419047" cy="38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885241"/>
            <a:ext cx="352380" cy="40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4978079"/>
            <a:ext cx="419047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