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2" r:id="rId5"/>
    <p:sldId id="340" r:id="rId6"/>
    <p:sldId id="338" r:id="rId7"/>
    <p:sldId id="336" r:id="rId8"/>
    <p:sldId id="335" r:id="rId9"/>
    <p:sldId id="333" r:id="rId10"/>
    <p:sldId id="331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0180" y="3086100"/>
            <a:ext cx="169100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64510" y="3624580"/>
            <a:ext cx="42456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27550" y="1872615"/>
            <a:ext cx="336423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2910" y="3757295"/>
            <a:ext cx="328993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2924856"/>
            <a:ext cx="1790476" cy="48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815" y="2867660"/>
            <a:ext cx="95256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3825240"/>
            <a:ext cx="869378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60" y="827999"/>
            <a:ext cx="103718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2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"/>
          <a:stretch>
            <a:fillRect/>
          </a:stretch>
        </p:blipFill>
        <p:spPr>
          <a:xfrm>
            <a:off x="1253490" y="777875"/>
            <a:ext cx="9685020" cy="598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3514090"/>
            <a:ext cx="5448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76903"/>
            <a:ext cx="361904" cy="3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9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944382"/>
            <a:ext cx="419047" cy="38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838879"/>
            <a:ext cx="352380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