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785" y="3083560"/>
            <a:ext cx="775843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90191"/>
            <a:ext cx="361904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839319"/>
            <a:ext cx="333333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678905"/>
            <a:ext cx="361904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528033"/>
            <a:ext cx="419047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4281753"/>
            <a:ext cx="371428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5130880"/>
            <a:ext cx="295238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51837"/>
            <a:ext cx="419048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2676055"/>
            <a:ext cx="333333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009309"/>
            <a:ext cx="304761" cy="37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52" y="827999"/>
            <a:ext cx="95944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51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723898"/>
            <a:ext cx="819047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1470" y="2548255"/>
            <a:ext cx="5854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2582125"/>
            <a:ext cx="1400000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428" y="3440353"/>
            <a:ext cx="1409523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809" y="5166344"/>
            <a:ext cx="1666666" cy="4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91"/>
          <a:stretch>
            <a:fillRect/>
          </a:stretch>
        </p:blipFill>
        <p:spPr>
          <a:xfrm>
            <a:off x="720090" y="5850890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927985" y="5998845"/>
            <a:ext cx="10826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9"/>
          <a:stretch>
            <a:fillRect/>
          </a:stretch>
        </p:blipFill>
        <p:spPr>
          <a:xfrm>
            <a:off x="1264920" y="768350"/>
            <a:ext cx="9662160" cy="374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0125" y="938530"/>
            <a:ext cx="70739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5395" y="2491105"/>
            <a:ext cx="10648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6470" y="3173730"/>
            <a:ext cx="62230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20" y="4545330"/>
            <a:ext cx="9662160" cy="224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10145" y="4742180"/>
            <a:ext cx="114173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889"/>
            <a:ext cx="10800000" cy="566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1904" y="2505668"/>
            <a:ext cx="847619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3087134"/>
            <a:ext cx="761904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3744856"/>
            <a:ext cx="838095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4335854"/>
            <a:ext cx="923809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905" y="4754245"/>
            <a:ext cx="14097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5238" y="6032588"/>
            <a:ext cx="857142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2133636"/>
            <a:ext cx="1095238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2724508"/>
            <a:ext cx="923809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3315381"/>
            <a:ext cx="914285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6666" y="3906253"/>
            <a:ext cx="600000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9523" y="4497126"/>
            <a:ext cx="1304761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15" y="827999"/>
            <a:ext cx="96990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8865" y="3086238"/>
            <a:ext cx="932272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9561" y="3633689"/>
            <a:ext cx="684236" cy="27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1777" y="4668716"/>
            <a:ext cx="1000695" cy="29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4727" y="5199060"/>
            <a:ext cx="735554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935" y="6259748"/>
            <a:ext cx="1428343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105004"/>
            <a:ext cx="876190" cy="2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2095474"/>
            <a:ext cx="695238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286711"/>
            <a:ext cx="828571" cy="2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3353420"/>
            <a:ext cx="619047" cy="2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523" y="4458888"/>
            <a:ext cx="666666" cy="2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6190" y="4535127"/>
            <a:ext cx="466666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8"/>
          <a:stretch>
            <a:fillRect/>
          </a:stretch>
        </p:blipFill>
        <p:spPr>
          <a:xfrm>
            <a:off x="695960" y="4944745"/>
            <a:ext cx="7200265" cy="114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 t="72429" r="85008" b="3081"/>
          <a:stretch>
            <a:fillRect/>
          </a:stretch>
        </p:blipFill>
        <p:spPr>
          <a:xfrm>
            <a:off x="7862570" y="5531485"/>
            <a:ext cx="720000" cy="38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639695" y="5596255"/>
            <a:ext cx="75692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8345" y="5596255"/>
            <a:ext cx="110680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1838160"/>
            <a:ext cx="409523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3080" y="1754505"/>
            <a:ext cx="58420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619" y="3505880"/>
            <a:ext cx="53333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2080" y="3345815"/>
            <a:ext cx="97155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82" y="827999"/>
            <a:ext cx="101478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7487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80453"/>
            <a:ext cx="333333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828483"/>
            <a:ext cx="419047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657455"/>
            <a:ext cx="361904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495957"/>
            <a:ext cx="361904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353514"/>
            <a:ext cx="333333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192016"/>
            <a:ext cx="419047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