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36" r:id="rId9"/>
    <p:sldId id="335" r:id="rId10"/>
    <p:sldId id="334" r:id="rId11"/>
    <p:sldId id="333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280" y="3059430"/>
            <a:ext cx="7710805" cy="738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89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4409" y="1822575"/>
            <a:ext cx="397276" cy="35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4922" y="3549521"/>
            <a:ext cx="279899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212" y="4417515"/>
            <a:ext cx="316015" cy="35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4922" y="5276467"/>
            <a:ext cx="288928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0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4481761"/>
            <a:ext cx="333333" cy="38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13"/>
          <a:stretch>
            <a:fillRect/>
          </a:stretch>
        </p:blipFill>
        <p:spPr>
          <a:xfrm>
            <a:off x="720090" y="5276850"/>
            <a:ext cx="10800080" cy="74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059"/>
            <a:ext cx="10800000" cy="44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6666" y="1889165"/>
            <a:ext cx="285714" cy="38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1428" y="3690125"/>
            <a:ext cx="352380" cy="40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33"/>
          <a:stretch>
            <a:fillRect/>
          </a:stretch>
        </p:blipFill>
        <p:spPr>
          <a:xfrm>
            <a:off x="720090" y="927776"/>
            <a:ext cx="10800080" cy="760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6666" y="1056570"/>
            <a:ext cx="419047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952" y="3761332"/>
            <a:ext cx="304761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62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6190" y="1018641"/>
            <a:ext cx="790475" cy="4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7530" y="1869440"/>
            <a:ext cx="212661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000" y="2925070"/>
            <a:ext cx="1171428" cy="3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28100" y="4476115"/>
            <a:ext cx="64897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05714" y="5575005"/>
            <a:ext cx="1542856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bldLvl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1009220"/>
            <a:ext cx="133333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714" y="2010710"/>
            <a:ext cx="600000" cy="2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380" y="3708473"/>
            <a:ext cx="847619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1428" y="4605044"/>
            <a:ext cx="733333" cy="40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1428" y="5520691"/>
            <a:ext cx="600000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380" y="3114057"/>
            <a:ext cx="2419047" cy="27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095" y="3752248"/>
            <a:ext cx="914285" cy="30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6190" y="4361863"/>
            <a:ext cx="933333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3809" y="4933378"/>
            <a:ext cx="600000" cy="27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86666" y="5542993"/>
            <a:ext cx="638095" cy="27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3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990134"/>
            <a:ext cx="780952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095" y="1533763"/>
            <a:ext cx="828571" cy="33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2182588"/>
            <a:ext cx="628571" cy="2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4761" y="2793107"/>
            <a:ext cx="1371428" cy="2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1904" y="3470402"/>
            <a:ext cx="476190" cy="26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8571" y="4004606"/>
            <a:ext cx="542857" cy="2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3333" y="5225645"/>
            <a:ext cx="847619" cy="2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6666" y="5902940"/>
            <a:ext cx="580952" cy="2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3447170"/>
            <a:ext cx="800000" cy="26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9523" y="4047198"/>
            <a:ext cx="638095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115" y="4573905"/>
            <a:ext cx="71437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3809" y="5294876"/>
            <a:ext cx="1066666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24761" y="5875856"/>
            <a:ext cx="2114285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5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2764879"/>
            <a:ext cx="809523" cy="27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3333" y="2841210"/>
            <a:ext cx="571428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571" y="3365980"/>
            <a:ext cx="685714" cy="27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6666" y="3375521"/>
            <a:ext cx="733333" cy="2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24259"/>
            <a:ext cx="7200000" cy="244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95550" y="4609465"/>
            <a:ext cx="95758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8210" y="4639310"/>
            <a:ext cx="68580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5877560"/>
            <a:ext cx="80073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16225" y="5833110"/>
            <a:ext cx="34480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476" y="1934522"/>
            <a:ext cx="809523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619" y="1934522"/>
            <a:ext cx="885714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7142" y="3766010"/>
            <a:ext cx="1133333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9523" y="3756471"/>
            <a:ext cx="742857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3333" y="5587959"/>
            <a:ext cx="1114285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6666" y="5587959"/>
            <a:ext cx="1161904" cy="4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83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9944" y="5968047"/>
            <a:ext cx="328183" cy="36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2024-08-10T17:00:21Z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