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2981325"/>
            <a:ext cx="64770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1714931"/>
            <a:ext cx="2161904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714" y="3298057"/>
            <a:ext cx="914285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5238" y="4890720"/>
            <a:ext cx="1428571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4174743"/>
            <a:ext cx="1923809" cy="52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047" y="5080557"/>
            <a:ext cx="619047" cy="31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066677"/>
            <a:ext cx="314285" cy="31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714" y="2536934"/>
            <a:ext cx="2390476" cy="52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000" y="3338892"/>
            <a:ext cx="619047" cy="42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58315" y="4570730"/>
            <a:ext cx="882840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2990" y="5474970"/>
            <a:ext cx="65665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942300"/>
            <a:ext cx="457142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732886"/>
            <a:ext cx="390476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552048"/>
            <a:ext cx="457142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3352159"/>
            <a:ext cx="390476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714" y="4161796"/>
            <a:ext cx="361904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666" y="4971433"/>
            <a:ext cx="390476" cy="42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009175"/>
            <a:ext cx="361904" cy="41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800628"/>
            <a:ext cx="390476" cy="4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611153"/>
            <a:ext cx="390476" cy="4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431214"/>
            <a:ext cx="457142" cy="4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443809" y="3965360"/>
            <a:ext cx="390476" cy="4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2114475"/>
            <a:ext cx="457142" cy="41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4147790"/>
            <a:ext cx="2323809" cy="4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904" y="4977737"/>
            <a:ext cx="1123809" cy="4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