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0905" y="3121660"/>
            <a:ext cx="5329555" cy="614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1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961587"/>
            <a:ext cx="704761" cy="37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1877620"/>
            <a:ext cx="1485714" cy="40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725" y="2719705"/>
            <a:ext cx="363601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96190" y="3747856"/>
            <a:ext cx="1247619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9523" y="4673431"/>
            <a:ext cx="1790476" cy="47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72615" y="2698750"/>
            <a:ext cx="949960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29690" y="3801745"/>
            <a:ext cx="22479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70" y="756285"/>
            <a:ext cx="10029825" cy="228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70" y="3088640"/>
            <a:ext cx="10029825" cy="351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05"/>
          <a:stretch>
            <a:fillRect/>
          </a:stretch>
        </p:blipFill>
        <p:spPr>
          <a:xfrm>
            <a:off x="1081405" y="6553835"/>
            <a:ext cx="10029825" cy="7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1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38"/>
          <a:stretch>
            <a:fillRect/>
          </a:stretch>
        </p:blipFill>
        <p:spPr>
          <a:xfrm>
            <a:off x="720090" y="5563870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2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904233"/>
            <a:ext cx="361904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2781513"/>
            <a:ext cx="361904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889"/>
            <a:ext cx="100710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8449" y="2748434"/>
            <a:ext cx="301954" cy="34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8449" y="5371252"/>
            <a:ext cx="301954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5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771448"/>
            <a:ext cx="333333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105" y="4507824"/>
            <a:ext cx="10800000" cy="158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2024-08-10T17:04:31Z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