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70" r:id="rId4"/>
    <p:sldId id="368" r:id="rId5"/>
    <p:sldId id="366" r:id="rId6"/>
    <p:sldId id="364" r:id="rId7"/>
    <p:sldId id="362" r:id="rId8"/>
    <p:sldId id="360" r:id="rId9"/>
    <p:sldId id="359" r:id="rId10"/>
    <p:sldId id="357" r:id="rId11"/>
    <p:sldId id="355" r:id="rId12"/>
    <p:sldId id="353" r:id="rId13"/>
    <p:sldId id="351" r:id="rId14"/>
    <p:sldId id="349" r:id="rId15"/>
    <p:sldId id="348" r:id="rId16"/>
    <p:sldId id="346" r:id="rId17"/>
    <p:sldId id="344" r:id="rId18"/>
    <p:sldId id="342" r:id="rId19"/>
    <p:sldId id="340" r:id="rId20"/>
    <p:sldId id="338" r:id="rId21"/>
    <p:sldId id="335" r:id="rId22"/>
    <p:sldId id="333" r:id="rId23"/>
    <p:sldId id="331" r:id="rId24"/>
    <p:sldId id="329" r:id="rId25"/>
    <p:sldId id="327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3280" y="3102610"/>
            <a:ext cx="5424805" cy="6527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30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75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47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932943"/>
            <a:ext cx="361904" cy="391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72380" y="4796811"/>
            <a:ext cx="361904" cy="391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85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1933787"/>
            <a:ext cx="333333" cy="381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7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067437"/>
            <a:ext cx="361904" cy="40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78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2096678"/>
            <a:ext cx="419047" cy="381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060" y="827999"/>
            <a:ext cx="1037188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15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161" y="827999"/>
            <a:ext cx="1019967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15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276809"/>
            <a:ext cx="10800000" cy="745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99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66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77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020685" y="812165"/>
            <a:ext cx="236601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39047" y="2067661"/>
            <a:ext cx="2771428" cy="390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61175" y="3040380"/>
            <a:ext cx="332549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29523" y="5290782"/>
            <a:ext cx="2790476" cy="390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10" grpId="0" bldLvl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57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63090" y="1938020"/>
            <a:ext cx="951293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01115" y="3067685"/>
            <a:ext cx="389255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827999"/>
            <a:ext cx="1024643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86482" y="5059468"/>
            <a:ext cx="948743" cy="37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75378" y="6189669"/>
            <a:ext cx="804173" cy="271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22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81904" y="952006"/>
            <a:ext cx="1190476" cy="381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43809" y="2029918"/>
            <a:ext cx="885714" cy="381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29523" y="3098291"/>
            <a:ext cx="809523" cy="391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77142" y="5254115"/>
            <a:ext cx="1323809" cy="476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95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96190" y="980536"/>
            <a:ext cx="1552380" cy="467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91428" y="2057830"/>
            <a:ext cx="923809" cy="381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91428" y="3135124"/>
            <a:ext cx="1228571" cy="476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53333" y="4307754"/>
            <a:ext cx="790476" cy="276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92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05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05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58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142" y="913729"/>
            <a:ext cx="333333" cy="381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1904398"/>
            <a:ext cx="419047" cy="381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9523" y="2885540"/>
            <a:ext cx="419047" cy="381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7142" y="3876208"/>
            <a:ext cx="333333" cy="3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58095" y="4857351"/>
            <a:ext cx="361904" cy="390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02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142" y="894701"/>
            <a:ext cx="333333" cy="381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8095" y="1885715"/>
            <a:ext cx="361904" cy="390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095" y="2867201"/>
            <a:ext cx="361904" cy="390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7142" y="3858215"/>
            <a:ext cx="333333" cy="381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77142" y="4849229"/>
            <a:ext cx="333333" cy="381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95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67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2024-08-11T05:05:02Z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