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98840"/>
            <a:ext cx="10800000" cy="6603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4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828040"/>
            <a:ext cx="10800080" cy="502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990" y="1628140"/>
            <a:ext cx="975296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509520"/>
            <a:ext cx="1080770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343910"/>
            <a:ext cx="1065339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4255135"/>
            <a:ext cx="1065276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1990" y="5032375"/>
            <a:ext cx="1065339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4" grpId="0" bldLvl="0" animBg="1"/>
      <p:bldP spid="35" grpId="0" bldLvl="0" animBg="1"/>
      <p:bldP spid="4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95680"/>
            <a:ext cx="1062545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1847215"/>
            <a:ext cx="1063307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600960"/>
            <a:ext cx="1070419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3491865"/>
            <a:ext cx="1054735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4265295"/>
            <a:ext cx="1063307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1990" y="5118100"/>
            <a:ext cx="306514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bldLvl="0" animBg="1"/>
      <p:bldP spid="29" grpId="0" bldLvl="0" animBg="1"/>
      <p:bldP spid="38" grpId="0" bldLvl="0" animBg="1"/>
      <p:bldP spid="4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4" y="827999"/>
            <a:ext cx="105083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91428" y="4233174"/>
            <a:ext cx="790476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1904" y="4128253"/>
            <a:ext cx="1571428" cy="47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1428" y="4137791"/>
            <a:ext cx="1428571" cy="46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5714" y="5082083"/>
            <a:ext cx="285714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2857" y="4986700"/>
            <a:ext cx="1447619" cy="46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2380" y="4977162"/>
            <a:ext cx="533333" cy="39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48571" y="5082083"/>
            <a:ext cx="790476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05714" y="5826071"/>
            <a:ext cx="1571428" cy="47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23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3014" y="2666511"/>
            <a:ext cx="1075429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1810" y="2475865"/>
            <a:ext cx="52832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7698" y="2771297"/>
            <a:ext cx="628126" cy="2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4946" y="3514323"/>
            <a:ext cx="799434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70151" y="3504797"/>
            <a:ext cx="780400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80310" y="5096510"/>
            <a:ext cx="64706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60068" y="5209947"/>
            <a:ext cx="2579127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08805" y="5209947"/>
            <a:ext cx="866053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23980" y="6057758"/>
            <a:ext cx="1294322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55522" y="6057758"/>
            <a:ext cx="1284805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  <p:bldP spid="10" grpId="0" animBg="1"/>
      <p:bldP spid="12" grpId="0" bldLvl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39047" y="1886632"/>
            <a:ext cx="1304761" cy="47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3055" y="1739900"/>
            <a:ext cx="15335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5238" y="1886632"/>
            <a:ext cx="1076190" cy="3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3333" y="2830819"/>
            <a:ext cx="571428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3333" y="4433076"/>
            <a:ext cx="885714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20000" y="4423539"/>
            <a:ext cx="2200000" cy="3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29523" y="4423539"/>
            <a:ext cx="1133333" cy="3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19995" y="4290060"/>
            <a:ext cx="60007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4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2723544"/>
            <a:ext cx="1028571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4285" y="2828323"/>
            <a:ext cx="790476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285" y="2714019"/>
            <a:ext cx="1571428" cy="4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0000" y="4419057"/>
            <a:ext cx="1028571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9523" y="4419057"/>
            <a:ext cx="1057142" cy="4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3333" y="4419057"/>
            <a:ext cx="1152380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4761" y="5266814"/>
            <a:ext cx="1323809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3554689"/>
            <a:ext cx="10800000" cy="91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723" y="684530"/>
            <a:ext cx="10028555" cy="277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4" r="12217" b="1135"/>
          <a:stretch>
            <a:fillRect/>
          </a:stretch>
        </p:blipFill>
        <p:spPr>
          <a:xfrm>
            <a:off x="2342515" y="3500755"/>
            <a:ext cx="7506970" cy="324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