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8980" y="3019425"/>
            <a:ext cx="565340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21" y="827999"/>
            <a:ext cx="102649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3221450"/>
            <a:ext cx="352380" cy="41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27999"/>
            <a:ext cx="102649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7684" y="4160443"/>
            <a:ext cx="334923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1018530"/>
            <a:ext cx="352380" cy="4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15" y="836889"/>
            <a:ext cx="100031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9705" y="4066495"/>
            <a:ext cx="326382" cy="3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04229"/>
            <a:ext cx="380952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808" y="827999"/>
            <a:ext cx="99763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25" y="827999"/>
            <a:ext cx="103075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402" y="827999"/>
            <a:ext cx="95911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/>
          <a:stretch>
            <a:fillRect/>
          </a:stretch>
        </p:blipFill>
        <p:spPr>
          <a:xfrm>
            <a:off x="906463" y="758190"/>
            <a:ext cx="10379075" cy="593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310" y="807044"/>
            <a:ext cx="96283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3675" y="1875155"/>
            <a:ext cx="684911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1110" y="2787650"/>
            <a:ext cx="992187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1110" y="3860165"/>
            <a:ext cx="97409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61110" y="4906645"/>
            <a:ext cx="96621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61110" y="5909945"/>
            <a:ext cx="68052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8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095349"/>
            <a:ext cx="342857" cy="4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189926"/>
            <a:ext cx="447619" cy="4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3551980"/>
            <a:ext cx="352380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142397"/>
            <a:ext cx="380952" cy="4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505151"/>
            <a:ext cx="380952" cy="4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537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2778" y="998911"/>
            <a:ext cx="379321" cy="41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2778" y="4075338"/>
            <a:ext cx="379321" cy="41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45" y="836889"/>
            <a:ext cx="102087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3307" y="990124"/>
            <a:ext cx="423112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7321" y="4090879"/>
            <a:ext cx="333088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009252"/>
            <a:ext cx="447619" cy="40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