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1" r:id="rId4"/>
    <p:sldId id="350" r:id="rId5"/>
    <p:sldId id="349" r:id="rId6"/>
    <p:sldId id="348" r:id="rId7"/>
    <p:sldId id="347" r:id="rId8"/>
    <p:sldId id="346" r:id="rId9"/>
    <p:sldId id="345" r:id="rId10"/>
    <p:sldId id="343" r:id="rId11"/>
    <p:sldId id="342" r:id="rId12"/>
    <p:sldId id="341" r:id="rId13"/>
    <p:sldId id="340" r:id="rId14"/>
    <p:sldId id="338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2" userDrawn="1">
          <p15:clr>
            <a:srgbClr val="A4A3A4"/>
          </p15:clr>
        </p15:guide>
        <p15:guide id="2" pos="38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32"/>
        <p:guide pos="384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7930" y="3002280"/>
            <a:ext cx="7215505" cy="8528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8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5" y="756285"/>
            <a:ext cx="10194290" cy="2505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8205" y="1701165"/>
            <a:ext cx="56959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842"/>
          <a:stretch>
            <a:fillRect/>
          </a:stretch>
        </p:blipFill>
        <p:spPr>
          <a:xfrm>
            <a:off x="942975" y="3366135"/>
            <a:ext cx="10194290" cy="3329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624695" y="4374515"/>
            <a:ext cx="56959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276"/>
          <a:stretch>
            <a:fillRect/>
          </a:stretch>
        </p:blipFill>
        <p:spPr>
          <a:xfrm>
            <a:off x="1150620" y="920791"/>
            <a:ext cx="9907905" cy="233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00380" y="1826298"/>
            <a:ext cx="358226" cy="402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65"/>
          <a:stretch>
            <a:fillRect/>
          </a:stretch>
        </p:blipFill>
        <p:spPr>
          <a:xfrm>
            <a:off x="1150620" y="3306445"/>
            <a:ext cx="9907270" cy="3291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695180" y="3306445"/>
            <a:ext cx="55689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33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67619" y="1000343"/>
            <a:ext cx="390476" cy="43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2849204"/>
            <a:ext cx="10800000" cy="1699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825" y="756244"/>
            <a:ext cx="974223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82888" y="5275377"/>
            <a:ext cx="326459" cy="37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26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58095" y="4852523"/>
            <a:ext cx="457142" cy="419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4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43809" y="970938"/>
            <a:ext cx="400000" cy="41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34285" y="4877963"/>
            <a:ext cx="314285" cy="41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59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62857" y="4829690"/>
            <a:ext cx="390476" cy="428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0299" y="827999"/>
            <a:ext cx="877140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34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92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80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64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39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39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7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19755" y="942975"/>
            <a:ext cx="204660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48571" y="2104824"/>
            <a:ext cx="1523809" cy="314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43809" y="4086762"/>
            <a:ext cx="3457142" cy="52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30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86930" y="943610"/>
            <a:ext cx="313626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01190" y="2894965"/>
            <a:ext cx="754062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9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4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00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714" y="1009123"/>
            <a:ext cx="361904" cy="41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8095" y="1952877"/>
            <a:ext cx="457142" cy="41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3840385"/>
            <a:ext cx="457142" cy="409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6666" y="4774606"/>
            <a:ext cx="390476" cy="43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05714" y="5727893"/>
            <a:ext cx="361904" cy="41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17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095" y="980460"/>
            <a:ext cx="457142" cy="419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1914288"/>
            <a:ext cx="390476" cy="428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666" y="2857645"/>
            <a:ext cx="390476" cy="438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8095" y="4753888"/>
            <a:ext cx="457142" cy="419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6666" y="5687717"/>
            <a:ext cx="390476" cy="438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9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9835" y="827999"/>
            <a:ext cx="10800000" cy="803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2569"/>
            <a:ext cx="10800000" cy="4412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8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2024-08-10T14:07:26Z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