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1" r:id="rId11"/>
    <p:sldId id="329" r:id="rId12"/>
    <p:sldId id="327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0655" y="3093085"/>
            <a:ext cx="1710055" cy="6718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 b="1678"/>
          <a:stretch>
            <a:fillRect/>
          </a:stretch>
        </p:blipFill>
        <p:spPr>
          <a:xfrm>
            <a:off x="1334135" y="782320"/>
            <a:ext cx="9523730" cy="5965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8205" y="1701165"/>
            <a:ext cx="47688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13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923310"/>
            <a:ext cx="361904" cy="390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58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942473"/>
            <a:ext cx="333333" cy="381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8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910476" y="4828774"/>
            <a:ext cx="361904" cy="390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59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15238" y="1933612"/>
            <a:ext cx="323809" cy="371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96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20000" y="1991101"/>
            <a:ext cx="371428" cy="38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15238" y="4622382"/>
            <a:ext cx="419047" cy="38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13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72380" y="990027"/>
            <a:ext cx="304761" cy="381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48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37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283" y="732155"/>
            <a:ext cx="9449435" cy="6056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46590" y="3429000"/>
            <a:ext cx="58610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56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962208"/>
            <a:ext cx="361904" cy="390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2024-08-11T07:31:13Z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