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6" r:id="rId4"/>
    <p:sldId id="345" r:id="rId5"/>
    <p:sldId id="344" r:id="rId6"/>
    <p:sldId id="343" r:id="rId7"/>
    <p:sldId id="342" r:id="rId8"/>
    <p:sldId id="337" r:id="rId9"/>
    <p:sldId id="336" r:id="rId10"/>
    <p:sldId id="335" r:id="rId11"/>
    <p:sldId id="334" r:id="rId12"/>
    <p:sldId id="333" r:id="rId13"/>
    <p:sldId id="332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2345" y="3074035"/>
            <a:ext cx="7686675" cy="7099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99754"/>
            <a:ext cx="10800000" cy="4578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036"/>
          <a:stretch>
            <a:fillRect/>
          </a:stretch>
        </p:blipFill>
        <p:spPr>
          <a:xfrm>
            <a:off x="695960" y="858561"/>
            <a:ext cx="10800080" cy="59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836254"/>
            <a:ext cx="1050835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33804" y="891874"/>
            <a:ext cx="352131" cy="38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52338" y="4414528"/>
            <a:ext cx="407731" cy="370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12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1809720"/>
            <a:ext cx="323809" cy="381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795" y="4343994"/>
            <a:ext cx="10800000" cy="2378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65795" y="5347125"/>
            <a:ext cx="361904" cy="391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33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932910"/>
            <a:ext cx="361905" cy="400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4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3809" y="4505476"/>
            <a:ext cx="371428" cy="381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85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05714" y="980521"/>
            <a:ext cx="361904" cy="400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88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34285" y="942355"/>
            <a:ext cx="304761" cy="381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72380" y="3686910"/>
            <a:ext cx="419047" cy="381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64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20000" y="1907095"/>
            <a:ext cx="333333" cy="372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6879" y="827999"/>
            <a:ext cx="921824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29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453333" y="3249389"/>
            <a:ext cx="1057142" cy="333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91428" y="3907169"/>
            <a:ext cx="1057142" cy="276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77142" y="4564948"/>
            <a:ext cx="523809" cy="276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20000" y="5232261"/>
            <a:ext cx="800000" cy="276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15238" y="5890040"/>
            <a:ext cx="390476" cy="276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71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58095" y="3678723"/>
            <a:ext cx="1019047" cy="23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53333" y="4298446"/>
            <a:ext cx="819047" cy="276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72380" y="4965839"/>
            <a:ext cx="952380" cy="276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21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05714" y="951932"/>
            <a:ext cx="1190476" cy="276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91428" y="2267539"/>
            <a:ext cx="1504761" cy="276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58095" y="2934875"/>
            <a:ext cx="980952" cy="276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76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29523" y="2294706"/>
            <a:ext cx="1333334" cy="276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00870" y="2254885"/>
            <a:ext cx="1371600" cy="31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91428" y="3618552"/>
            <a:ext cx="847619" cy="276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10476" y="3656648"/>
            <a:ext cx="371428" cy="23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91428" y="5666227"/>
            <a:ext cx="923809" cy="209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43809" y="5599559"/>
            <a:ext cx="466666" cy="276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21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2857" y="1647869"/>
            <a:ext cx="952380" cy="276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34285" y="1647869"/>
            <a:ext cx="723809" cy="276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96190" y="3039743"/>
            <a:ext cx="980952" cy="257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05714" y="2963476"/>
            <a:ext cx="933332" cy="276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54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96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547" y="827999"/>
            <a:ext cx="1023890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2024-08-11T04:39:23Z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