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0" r:id="rId4"/>
    <p:sldId id="379" r:id="rId5"/>
    <p:sldId id="378" r:id="rId6"/>
    <p:sldId id="377" r:id="rId7"/>
    <p:sldId id="375" r:id="rId8"/>
    <p:sldId id="374" r:id="rId9"/>
    <p:sldId id="373" r:id="rId10"/>
    <p:sldId id="372" r:id="rId11"/>
    <p:sldId id="370" r:id="rId12"/>
    <p:sldId id="369" r:id="rId13"/>
    <p:sldId id="368" r:id="rId14"/>
    <p:sldId id="367" r:id="rId15"/>
    <p:sldId id="366" r:id="rId16"/>
    <p:sldId id="364" r:id="rId17"/>
    <p:sldId id="363" r:id="rId18"/>
    <p:sldId id="361" r:id="rId19"/>
    <p:sldId id="360" r:id="rId20"/>
    <p:sldId id="358" r:id="rId21"/>
    <p:sldId id="357" r:id="rId22"/>
    <p:sldId id="356" r:id="rId23"/>
    <p:sldId id="355" r:id="rId24"/>
    <p:sldId id="354" r:id="rId25"/>
    <p:sldId id="353" r:id="rId26"/>
    <p:sldId id="352" r:id="rId27"/>
    <p:sldId id="351" r:id="rId28"/>
    <p:sldId id="350" r:id="rId29"/>
    <p:sldId id="348" r:id="rId30"/>
    <p:sldId id="347" r:id="rId31"/>
    <p:sldId id="346" r:id="rId32"/>
    <p:sldId id="345" r:id="rId33"/>
    <p:sldId id="344" r:id="rId34"/>
    <p:sldId id="342" r:id="rId35"/>
    <p:sldId id="341" r:id="rId36"/>
    <p:sldId id="340" r:id="rId37"/>
    <p:sldId id="338" r:id="rId38"/>
    <p:sldId id="336" r:id="rId39"/>
    <p:sldId id="335" r:id="rId40"/>
    <p:sldId id="334" r:id="rId41"/>
    <p:sldId id="333" r:id="rId42"/>
    <p:sldId id="332" r:id="rId43"/>
    <p:sldId id="330" r:id="rId44"/>
    <p:sldId id="329" r:id="rId45"/>
    <p:sldId id="328" r:id="rId46"/>
    <p:sldId id="327" r:id="rId47"/>
    <p:sldId id="325" r:id="rId48"/>
    <p:sldId id="436" r:id="rId49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gs" Target="tags/tag1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 b="-3621"/>
          <a:stretch>
            <a:fillRect/>
          </a:stretch>
        </p:blipFill>
        <p:spPr>
          <a:xfrm>
            <a:off x="1427753" y="3028612"/>
            <a:ext cx="9336495" cy="80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676325"/>
            <a:ext cx="276190" cy="29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210938"/>
            <a:ext cx="295238" cy="31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456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3796" y="1709620"/>
            <a:ext cx="341133" cy="293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1699" y="4771598"/>
            <a:ext cx="274801" cy="303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889"/>
            <a:ext cx="100701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9461" y="1886016"/>
            <a:ext cx="1278747" cy="28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0558" y="2632852"/>
            <a:ext cx="1429710" cy="28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3573" y="3326343"/>
            <a:ext cx="754816" cy="28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08529" y="4028725"/>
            <a:ext cx="1998042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0824" y="5433489"/>
            <a:ext cx="852498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64705" y="6025515"/>
            <a:ext cx="77279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1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78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15238" y="962028"/>
            <a:ext cx="247619" cy="29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6609"/>
            <a:ext cx="10800000" cy="3665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62857" y="3284907"/>
            <a:ext cx="342858" cy="29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5238" y="4058192"/>
            <a:ext cx="276190" cy="29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7142" y="4821929"/>
            <a:ext cx="304761" cy="29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96190" y="5576121"/>
            <a:ext cx="304761" cy="315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3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330" y="756285"/>
            <a:ext cx="9704705" cy="3905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0690" y="824865"/>
            <a:ext cx="28257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1990" y="1510030"/>
            <a:ext cx="22225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3920" y="2195195"/>
            <a:ext cx="307975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71640" y="3548380"/>
            <a:ext cx="248285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330" y="4883150"/>
            <a:ext cx="9704705" cy="1888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861310" y="4977130"/>
            <a:ext cx="26543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4445" y="6333490"/>
            <a:ext cx="231140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0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8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31014"/>
            <a:ext cx="10800000" cy="1347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0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4717415"/>
            <a:ext cx="42227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5470585"/>
            <a:ext cx="342857" cy="29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132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7486" y="2338212"/>
            <a:ext cx="254648" cy="28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2013" y="4621729"/>
            <a:ext cx="327405" cy="28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9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875656"/>
            <a:ext cx="276190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1628643"/>
            <a:ext cx="276190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372099"/>
            <a:ext cx="304761" cy="30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3134618"/>
            <a:ext cx="352380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142" y="3878074"/>
            <a:ext cx="342857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7142" y="4631061"/>
            <a:ext cx="342857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24761" y="5384049"/>
            <a:ext cx="276190" cy="30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5714" y="6127504"/>
            <a:ext cx="304761" cy="31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4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990" y="697230"/>
            <a:ext cx="9812020" cy="599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201"/>
          <a:stretch>
            <a:fillRect/>
          </a:stretch>
        </p:blipFill>
        <p:spPr>
          <a:xfrm>
            <a:off x="695325" y="3716655"/>
            <a:ext cx="10800080" cy="288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615" y="3717290"/>
            <a:ext cx="53213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760" y="5229225"/>
            <a:ext cx="53213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94"/>
          <a:stretch>
            <a:fillRect/>
          </a:stretch>
        </p:blipFill>
        <p:spPr>
          <a:xfrm>
            <a:off x="720090" y="919439"/>
            <a:ext cx="10800000" cy="2911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11406" y="1015025"/>
            <a:ext cx="268882" cy="28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3165" y="2546985"/>
            <a:ext cx="43434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65" y="684489"/>
            <a:ext cx="106452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56244"/>
            <a:ext cx="106452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6297" y="3929658"/>
            <a:ext cx="337945" cy="30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1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894747"/>
            <a:ext cx="304761" cy="31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31144"/>
            <a:ext cx="10800000" cy="2887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24761" y="3274065"/>
            <a:ext cx="276190" cy="30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4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51820"/>
            <a:ext cx="276190" cy="29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2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8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37842"/>
            <a:ext cx="333333" cy="305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431964"/>
            <a:ext cx="276190" cy="29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2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2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4049911"/>
            <a:ext cx="342857" cy="29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2040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842041"/>
            <a:ext cx="276190" cy="29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80649"/>
            <a:ext cx="10800000" cy="3696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05714" y="3047344"/>
            <a:ext cx="304761" cy="30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58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32835"/>
            <a:ext cx="352380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2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7619" y="4129174"/>
            <a:ext cx="247619" cy="29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770" y="684530"/>
            <a:ext cx="9522460" cy="397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0765" y="777240"/>
            <a:ext cx="210185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5205" y="2190115"/>
            <a:ext cx="268605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770" y="4860290"/>
            <a:ext cx="9522460" cy="196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75205" y="4952365"/>
            <a:ext cx="243205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82495" y="6358890"/>
            <a:ext cx="26035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27999"/>
            <a:ext cx="10800000" cy="508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3333" y="4461703"/>
            <a:ext cx="3066666" cy="30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8571" y="5167461"/>
            <a:ext cx="1028571" cy="30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6666" y="894785"/>
            <a:ext cx="2266666" cy="372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4285" y="2316376"/>
            <a:ext cx="2733333" cy="30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6890" y="4261485"/>
            <a:ext cx="688530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3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47203"/>
            <a:ext cx="352380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429859"/>
            <a:ext cx="304761" cy="3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2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1428" y="5919974"/>
            <a:ext cx="1028571" cy="343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857" y="5891367"/>
            <a:ext cx="1314285" cy="37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7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2857" y="1686598"/>
            <a:ext cx="914285" cy="372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380" y="1686598"/>
            <a:ext cx="780952" cy="372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6666" y="3108056"/>
            <a:ext cx="333333" cy="30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81904" y="3108056"/>
            <a:ext cx="276190" cy="30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43809" y="4529515"/>
            <a:ext cx="1028571" cy="30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24761" y="4519975"/>
            <a:ext cx="428571" cy="31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33299"/>
            <a:ext cx="10800000" cy="131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758095" y="5992063"/>
            <a:ext cx="1076190" cy="3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58095" y="5992063"/>
            <a:ext cx="790476" cy="3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6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476" y="4629122"/>
            <a:ext cx="580952" cy="30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5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6666" y="951979"/>
            <a:ext cx="942857" cy="29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6666" y="1686327"/>
            <a:ext cx="1161904" cy="3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53333" y="2458822"/>
            <a:ext cx="676189" cy="26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15238" y="3155021"/>
            <a:ext cx="1142857" cy="3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58095" y="3965664"/>
            <a:ext cx="238095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53333" y="4633253"/>
            <a:ext cx="657142" cy="3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7142" y="5443896"/>
            <a:ext cx="676190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9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9450" y="827405"/>
            <a:ext cx="44958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3333" y="942292"/>
            <a:ext cx="1161904" cy="30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" y="756285"/>
            <a:ext cx="10007600" cy="321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2353945" y="4076700"/>
            <a:ext cx="7484110" cy="264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810" y="756244"/>
            <a:ext cx="104927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5506" y="858054"/>
            <a:ext cx="5015044" cy="36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070" y="1386840"/>
            <a:ext cx="1060386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4070" y="2119630"/>
            <a:ext cx="1056703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4070" y="2724785"/>
            <a:ext cx="1060450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14070" y="3429000"/>
            <a:ext cx="1046226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14070" y="4037965"/>
            <a:ext cx="1071562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814070" y="4729480"/>
            <a:ext cx="1066038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814070" y="5361305"/>
            <a:ext cx="1074737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814070" y="6085205"/>
            <a:ext cx="129730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4" grpId="0" bldLvl="0" animBg="1"/>
      <p:bldP spid="20" grpId="0" bldLvl="0" animBg="1"/>
      <p:bldP spid="29" grpId="0" bldLvl="0" animBg="1"/>
      <p:bldP spid="33" grpId="0" bldLvl="0" animBg="1"/>
      <p:bldP spid="43" grpId="0" bldLvl="0" animBg="1"/>
      <p:bldP spid="53" grpId="0" bldLvl="0" animBg="1"/>
      <p:bldP spid="6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7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1733607"/>
            <a:ext cx="295238" cy="3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3192113"/>
            <a:ext cx="266666" cy="29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40595" y="1412875"/>
            <a:ext cx="1797050" cy="238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59259"/>
            <a:ext cx="10800000" cy="1285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24761" y="4683082"/>
            <a:ext cx="276190" cy="2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6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23334"/>
            <a:ext cx="352380" cy="29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429641"/>
            <a:ext cx="304761" cy="3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4708167"/>
            <a:ext cx="276190" cy="29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1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714970"/>
            <a:ext cx="266666" cy="29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231405"/>
            <a:ext cx="342857" cy="29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333" y="4738303"/>
            <a:ext cx="295238" cy="30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0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04236"/>
            <a:ext cx="276190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162763"/>
            <a:ext cx="304761" cy="31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4687508"/>
            <a:ext cx="342857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84530"/>
            <a:ext cx="10058400" cy="477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3370" y="2922905"/>
            <a:ext cx="27495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5629275"/>
            <a:ext cx="10058400" cy="1139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36700" y="5683250"/>
            <a:ext cx="25717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2024-08-10T14:31:18Z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