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49" r:id="rId6"/>
    <p:sldId id="348" r:id="rId7"/>
    <p:sldId id="347" r:id="rId8"/>
    <p:sldId id="345" r:id="rId9"/>
    <p:sldId id="343" r:id="rId10"/>
    <p:sldId id="342" r:id="rId11"/>
    <p:sldId id="341" r:id="rId12"/>
    <p:sldId id="340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03424"/>
            <a:ext cx="10800000" cy="6511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1876192"/>
            <a:ext cx="1238095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8" y="1876192"/>
            <a:ext cx="1171428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8571" y="4620553"/>
            <a:ext cx="552380" cy="2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9523" y="4525263"/>
            <a:ext cx="1066666" cy="46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37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0814"/>
            <a:ext cx="10800000" cy="1610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1884727"/>
            <a:ext cx="1847619" cy="3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1884727"/>
            <a:ext cx="1171428" cy="38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3554689"/>
            <a:ext cx="10800000" cy="166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93713" y="4569120"/>
            <a:ext cx="657142" cy="38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8475" y="4569120"/>
            <a:ext cx="866666" cy="38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35"/>
          <a:stretch>
            <a:fillRect/>
          </a:stretch>
        </p:blipFill>
        <p:spPr>
          <a:xfrm>
            <a:off x="720090" y="2061886"/>
            <a:ext cx="10800080" cy="377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981075"/>
            <a:ext cx="10800000" cy="721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20000" y="1047222"/>
            <a:ext cx="1809523" cy="47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5714" y="2715225"/>
            <a:ext cx="914285" cy="3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6666" y="3563523"/>
            <a:ext cx="1180952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4285" y="4497605"/>
            <a:ext cx="923809" cy="37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555" y="889000"/>
            <a:ext cx="396875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761" y="2825581"/>
            <a:ext cx="552380" cy="27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43809" y="999467"/>
            <a:ext cx="1457142" cy="4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190" y="1847283"/>
            <a:ext cx="1333333" cy="39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1904" y="4352628"/>
            <a:ext cx="2095238" cy="39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48380" y="906145"/>
            <a:ext cx="126682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0476" y="3630243"/>
            <a:ext cx="1504761" cy="2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3333" y="5202932"/>
            <a:ext cx="961904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96190" y="3504800"/>
            <a:ext cx="1971428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4352613"/>
            <a:ext cx="1409523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1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3333" y="1857952"/>
            <a:ext cx="1580953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2716247"/>
            <a:ext cx="1352380" cy="46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0476" y="4413764"/>
            <a:ext cx="1076190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3809" y="4413764"/>
            <a:ext cx="1371428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66470"/>
            <a:ext cx="10800000" cy="528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1829463"/>
            <a:ext cx="1171428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1829463"/>
            <a:ext cx="828571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3527183"/>
            <a:ext cx="1304761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1428" y="3527183"/>
            <a:ext cx="1295238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86666" y="5014756"/>
            <a:ext cx="1638095" cy="2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1114080"/>
            <a:ext cx="542857" cy="2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1867428"/>
            <a:ext cx="866666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809" y="3564846"/>
            <a:ext cx="1704761" cy="4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5238" y="5262263"/>
            <a:ext cx="1000000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1875984"/>
            <a:ext cx="828571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4486422"/>
            <a:ext cx="780952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4285" y="5334338"/>
            <a:ext cx="295238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1789976"/>
            <a:ext cx="1019047" cy="3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000" y="3475819"/>
            <a:ext cx="1971428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9"/>
          <a:stretch>
            <a:fillRect/>
          </a:stretch>
        </p:blipFill>
        <p:spPr>
          <a:xfrm>
            <a:off x="755968" y="1631315"/>
            <a:ext cx="10680065" cy="506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23910" y="3407410"/>
            <a:ext cx="225425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4335" y="5221605"/>
            <a:ext cx="268859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36930"/>
            <a:ext cx="10800000" cy="676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96190" y="980412"/>
            <a:ext cx="1238095" cy="46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428" y="1856788"/>
            <a:ext cx="2257142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0000" y="4495443"/>
            <a:ext cx="1790476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3610566"/>
            <a:ext cx="1847619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4496795"/>
            <a:ext cx="1171428" cy="38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25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428" y="1743056"/>
            <a:ext cx="885714" cy="3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1743056"/>
            <a:ext cx="2000000" cy="3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8"/>
          <a:stretch>
            <a:fillRect/>
          </a:stretch>
        </p:blipFill>
        <p:spPr>
          <a:xfrm>
            <a:off x="1250315" y="5154930"/>
            <a:ext cx="10800080" cy="158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45463" y="5278938"/>
            <a:ext cx="1238095" cy="38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7367" y="5278938"/>
            <a:ext cx="1180952" cy="38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9748" y="6156830"/>
            <a:ext cx="866666" cy="39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35939" y="6204541"/>
            <a:ext cx="952380" cy="34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1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1906687"/>
            <a:ext cx="1847619" cy="38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1906687"/>
            <a:ext cx="1047619" cy="46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1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3633694"/>
            <a:ext cx="1238095" cy="38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3809" y="3633694"/>
            <a:ext cx="1476189" cy="38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1914308"/>
            <a:ext cx="933333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1914308"/>
            <a:ext cx="1114285" cy="46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2857" y="1914308"/>
            <a:ext cx="647620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4761" y="4563379"/>
            <a:ext cx="600000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3333" y="4563379"/>
            <a:ext cx="1200000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